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2.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 id="2147483668" r:id="rId5"/>
    <p:sldMasterId id="2147483683" r:id="rId6"/>
    <p:sldMasterId id="2147483699" r:id="rId7"/>
  </p:sldMasterIdLst>
  <p:notesMasterIdLst>
    <p:notesMasterId r:id="rId38"/>
  </p:notesMasterIdLst>
  <p:sldIdLst>
    <p:sldId id="298" r:id="rId8"/>
    <p:sldId id="448" r:id="rId9"/>
    <p:sldId id="360" r:id="rId10"/>
    <p:sldId id="498" r:id="rId11"/>
    <p:sldId id="499" r:id="rId12"/>
    <p:sldId id="437" r:id="rId13"/>
    <p:sldId id="256" r:id="rId14"/>
    <p:sldId id="304" r:id="rId15"/>
    <p:sldId id="493" r:id="rId16"/>
    <p:sldId id="261" r:id="rId17"/>
    <p:sldId id="257" r:id="rId18"/>
    <p:sldId id="458" r:id="rId19"/>
    <p:sldId id="494" r:id="rId20"/>
    <p:sldId id="283" r:id="rId21"/>
    <p:sldId id="478" r:id="rId22"/>
    <p:sldId id="398" r:id="rId23"/>
    <p:sldId id="464" r:id="rId24"/>
    <p:sldId id="462" r:id="rId25"/>
    <p:sldId id="497" r:id="rId26"/>
    <p:sldId id="495" r:id="rId27"/>
    <p:sldId id="468" r:id="rId28"/>
    <p:sldId id="467" r:id="rId29"/>
    <p:sldId id="469" r:id="rId30"/>
    <p:sldId id="470" r:id="rId31"/>
    <p:sldId id="492" r:id="rId32"/>
    <p:sldId id="460" r:id="rId33"/>
    <p:sldId id="491" r:id="rId34"/>
    <p:sldId id="496" r:id="rId35"/>
    <p:sldId id="488" r:id="rId36"/>
    <p:sldId id="452"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7E6E5"/>
    <a:srgbClr val="D6D5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1D634F-EA1C-42CD-9302-D29CDC198A33}" v="1095" dt="2022-06-16T14:59:40.831"/>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2214" autoAdjust="0"/>
  </p:normalViewPr>
  <p:slideViewPr>
    <p:cSldViewPr snapToGrid="0">
      <p:cViewPr varScale="1">
        <p:scale>
          <a:sx n="43" d="100"/>
          <a:sy n="43" d="100"/>
        </p:scale>
        <p:origin x="2194" y="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presProps" Target="presProps.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microsoft.com/office/2015/10/relationships/revisionInfo" Target="revisionInfo.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notesMaster" Target="notesMasters/notesMaster1.xml"/></Relationships>
</file>

<file path=ppt/diagrams/_rels/data7.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diagrams/_rels/drawing7.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AA6262-BC11-4270-9158-943E0AEB6778}" type="doc">
      <dgm:prSet loTypeId="urn:microsoft.com/office/officeart/2005/8/layout/vProcess5" loCatId="process" qsTypeId="urn:microsoft.com/office/officeart/2005/8/quickstyle/simple2" qsCatId="simple" csTypeId="urn:microsoft.com/office/officeart/2005/8/colors/accent2_2" csCatId="accent2" phldr="1"/>
      <dgm:spPr/>
      <dgm:t>
        <a:bodyPr/>
        <a:lstStyle/>
        <a:p>
          <a:endParaRPr lang="en-US"/>
        </a:p>
      </dgm:t>
    </dgm:pt>
    <dgm:pt modelId="{4DBD4850-F68C-4205-8C57-C539CF40846A}">
      <dgm:prSet/>
      <dgm:spPr/>
      <dgm:t>
        <a:bodyPr/>
        <a:lstStyle/>
        <a:p>
          <a:r>
            <a:rPr lang="nl-NL" b="0" i="0" dirty="0"/>
            <a:t>Even kort: doel pgp</a:t>
          </a:r>
          <a:endParaRPr lang="en-US" dirty="0"/>
        </a:p>
      </dgm:t>
    </dgm:pt>
    <dgm:pt modelId="{8D3BE841-C8DB-47B6-AA38-8A54DD24AD1C}" type="parTrans" cxnId="{CFED0A91-5A41-4FA6-A075-0C3C6DF57E66}">
      <dgm:prSet/>
      <dgm:spPr/>
      <dgm:t>
        <a:bodyPr/>
        <a:lstStyle/>
        <a:p>
          <a:endParaRPr lang="en-US"/>
        </a:p>
      </dgm:t>
    </dgm:pt>
    <dgm:pt modelId="{4086923D-A12F-4FEE-921B-7C3E36614AFE}" type="sibTrans" cxnId="{CFED0A91-5A41-4FA6-A075-0C3C6DF57E66}">
      <dgm:prSet/>
      <dgm:spPr/>
      <dgm:t>
        <a:bodyPr/>
        <a:lstStyle/>
        <a:p>
          <a:endParaRPr lang="en-US"/>
        </a:p>
      </dgm:t>
    </dgm:pt>
    <dgm:pt modelId="{B23D7609-5535-49AC-8374-E14F66B7D128}">
      <dgm:prSet/>
      <dgm:spPr/>
      <dgm:t>
        <a:bodyPr/>
        <a:lstStyle/>
        <a:p>
          <a:r>
            <a:rPr lang="nl-NL" b="0" i="0"/>
            <a:t>Het ontwikkelproces</a:t>
          </a:r>
          <a:endParaRPr lang="en-US"/>
        </a:p>
      </dgm:t>
    </dgm:pt>
    <dgm:pt modelId="{449B238F-8376-4BBF-AFB1-88CC6318BAF6}" type="parTrans" cxnId="{062BBA4D-F0C1-487D-9BE2-0C09A6E14E0C}">
      <dgm:prSet/>
      <dgm:spPr/>
      <dgm:t>
        <a:bodyPr/>
        <a:lstStyle/>
        <a:p>
          <a:endParaRPr lang="en-US"/>
        </a:p>
      </dgm:t>
    </dgm:pt>
    <dgm:pt modelId="{53E618E4-0A7A-411D-896A-96873FD57E40}" type="sibTrans" cxnId="{062BBA4D-F0C1-487D-9BE2-0C09A6E14E0C}">
      <dgm:prSet/>
      <dgm:spPr/>
      <dgm:t>
        <a:bodyPr/>
        <a:lstStyle/>
        <a:p>
          <a:endParaRPr lang="en-US"/>
        </a:p>
      </dgm:t>
    </dgm:pt>
    <dgm:pt modelId="{1176019A-7F4B-4D1C-BBA2-050D941F45DB}">
      <dgm:prSet/>
      <dgm:spPr/>
      <dgm:t>
        <a:bodyPr/>
        <a:lstStyle/>
        <a:p>
          <a:r>
            <a:rPr lang="nl-NL" b="0" i="0" dirty="0"/>
            <a:t>De herziene inhoud</a:t>
          </a:r>
          <a:endParaRPr lang="en-US" dirty="0"/>
        </a:p>
      </dgm:t>
    </dgm:pt>
    <dgm:pt modelId="{C3097AB5-3607-4267-9AEC-9632C141AF7D}" type="parTrans" cxnId="{B0B1FC84-D0CB-4B4C-BBA9-CB4549E8A2C1}">
      <dgm:prSet/>
      <dgm:spPr/>
      <dgm:t>
        <a:bodyPr/>
        <a:lstStyle/>
        <a:p>
          <a:endParaRPr lang="en-US"/>
        </a:p>
      </dgm:t>
    </dgm:pt>
    <dgm:pt modelId="{66E6F7EF-7546-4585-8795-EF2B57919B8A}" type="sibTrans" cxnId="{B0B1FC84-D0CB-4B4C-BBA9-CB4549E8A2C1}">
      <dgm:prSet/>
      <dgm:spPr/>
      <dgm:t>
        <a:bodyPr/>
        <a:lstStyle/>
        <a:p>
          <a:endParaRPr lang="en-US"/>
        </a:p>
      </dgm:t>
    </dgm:pt>
    <dgm:pt modelId="{1C6C8060-B37C-4518-8ACC-9D2FBD3D9C4C}">
      <dgm:prSet/>
      <dgm:spPr/>
      <dgm:t>
        <a:bodyPr/>
        <a:lstStyle/>
        <a:p>
          <a:r>
            <a:rPr lang="nl-NL" b="0" i="0" dirty="0"/>
            <a:t>De ervaringen</a:t>
          </a:r>
          <a:endParaRPr lang="en-US" dirty="0"/>
        </a:p>
      </dgm:t>
    </dgm:pt>
    <dgm:pt modelId="{0C23D47B-EBA6-4F0E-BF3C-C6F2B62B9D8D}" type="parTrans" cxnId="{845A923F-78A2-4892-B535-C56FB1565555}">
      <dgm:prSet/>
      <dgm:spPr/>
      <dgm:t>
        <a:bodyPr/>
        <a:lstStyle/>
        <a:p>
          <a:endParaRPr lang="en-US"/>
        </a:p>
      </dgm:t>
    </dgm:pt>
    <dgm:pt modelId="{B0F95DB5-C481-4301-9361-F37B8E924990}" type="sibTrans" cxnId="{845A923F-78A2-4892-B535-C56FB1565555}">
      <dgm:prSet/>
      <dgm:spPr/>
      <dgm:t>
        <a:bodyPr/>
        <a:lstStyle/>
        <a:p>
          <a:endParaRPr lang="en-US"/>
        </a:p>
      </dgm:t>
    </dgm:pt>
    <dgm:pt modelId="{32B95741-E8A4-43E1-9C73-4A1708AA3EA5}">
      <dgm:prSet/>
      <dgm:spPr/>
      <dgm:t>
        <a:bodyPr/>
        <a:lstStyle/>
        <a:p>
          <a:r>
            <a:rPr lang="en-US" dirty="0"/>
            <a:t>Hoe </a:t>
          </a:r>
          <a:r>
            <a:rPr lang="en-US" dirty="0" err="1"/>
            <a:t>verder</a:t>
          </a:r>
          <a:r>
            <a:rPr lang="en-US" dirty="0"/>
            <a:t>?</a:t>
          </a:r>
        </a:p>
      </dgm:t>
    </dgm:pt>
    <dgm:pt modelId="{9DD26E8C-1CD0-4B59-A017-A51283160B8C}" type="parTrans" cxnId="{2CFFDA0E-F4A4-4D7F-B353-7B530FD70AA5}">
      <dgm:prSet/>
      <dgm:spPr/>
    </dgm:pt>
    <dgm:pt modelId="{0EF0AA4D-D44A-4E36-9E25-89F582E1ED16}" type="sibTrans" cxnId="{2CFFDA0E-F4A4-4D7F-B353-7B530FD70AA5}">
      <dgm:prSet/>
      <dgm:spPr/>
    </dgm:pt>
    <dgm:pt modelId="{9BDECAE3-0C1F-484B-9606-CB7D861731DE}" type="pres">
      <dgm:prSet presAssocID="{23AA6262-BC11-4270-9158-943E0AEB6778}" presName="outerComposite" presStyleCnt="0">
        <dgm:presLayoutVars>
          <dgm:chMax val="5"/>
          <dgm:dir/>
          <dgm:resizeHandles val="exact"/>
        </dgm:presLayoutVars>
      </dgm:prSet>
      <dgm:spPr/>
    </dgm:pt>
    <dgm:pt modelId="{1F0C106B-1169-495E-AE81-5C0C0D0A6584}" type="pres">
      <dgm:prSet presAssocID="{23AA6262-BC11-4270-9158-943E0AEB6778}" presName="dummyMaxCanvas" presStyleCnt="0">
        <dgm:presLayoutVars/>
      </dgm:prSet>
      <dgm:spPr/>
    </dgm:pt>
    <dgm:pt modelId="{C8ADF2DD-AD58-43B8-8B70-E8164D8C1FBA}" type="pres">
      <dgm:prSet presAssocID="{23AA6262-BC11-4270-9158-943E0AEB6778}" presName="FiveNodes_1" presStyleLbl="node1" presStyleIdx="0" presStyleCnt="5">
        <dgm:presLayoutVars>
          <dgm:bulletEnabled val="1"/>
        </dgm:presLayoutVars>
      </dgm:prSet>
      <dgm:spPr/>
    </dgm:pt>
    <dgm:pt modelId="{172D17E4-694E-48ED-8A20-7D2180F14FFC}" type="pres">
      <dgm:prSet presAssocID="{23AA6262-BC11-4270-9158-943E0AEB6778}" presName="FiveNodes_2" presStyleLbl="node1" presStyleIdx="1" presStyleCnt="5">
        <dgm:presLayoutVars>
          <dgm:bulletEnabled val="1"/>
        </dgm:presLayoutVars>
      </dgm:prSet>
      <dgm:spPr/>
    </dgm:pt>
    <dgm:pt modelId="{8B98E60F-A573-4081-94B5-83E6F849EF45}" type="pres">
      <dgm:prSet presAssocID="{23AA6262-BC11-4270-9158-943E0AEB6778}" presName="FiveNodes_3" presStyleLbl="node1" presStyleIdx="2" presStyleCnt="5">
        <dgm:presLayoutVars>
          <dgm:bulletEnabled val="1"/>
        </dgm:presLayoutVars>
      </dgm:prSet>
      <dgm:spPr/>
    </dgm:pt>
    <dgm:pt modelId="{7393B2A3-1D74-4F9C-973B-DDA686211343}" type="pres">
      <dgm:prSet presAssocID="{23AA6262-BC11-4270-9158-943E0AEB6778}" presName="FiveNodes_4" presStyleLbl="node1" presStyleIdx="3" presStyleCnt="5">
        <dgm:presLayoutVars>
          <dgm:bulletEnabled val="1"/>
        </dgm:presLayoutVars>
      </dgm:prSet>
      <dgm:spPr/>
    </dgm:pt>
    <dgm:pt modelId="{4BD1D094-1D7B-449B-9C5D-BCDFE6881A42}" type="pres">
      <dgm:prSet presAssocID="{23AA6262-BC11-4270-9158-943E0AEB6778}" presName="FiveNodes_5" presStyleLbl="node1" presStyleIdx="4" presStyleCnt="5">
        <dgm:presLayoutVars>
          <dgm:bulletEnabled val="1"/>
        </dgm:presLayoutVars>
      </dgm:prSet>
      <dgm:spPr/>
    </dgm:pt>
    <dgm:pt modelId="{D8A2EA26-B0F1-4B4F-811B-E945BA486D2D}" type="pres">
      <dgm:prSet presAssocID="{23AA6262-BC11-4270-9158-943E0AEB6778}" presName="FiveConn_1-2" presStyleLbl="fgAccFollowNode1" presStyleIdx="0" presStyleCnt="4">
        <dgm:presLayoutVars>
          <dgm:bulletEnabled val="1"/>
        </dgm:presLayoutVars>
      </dgm:prSet>
      <dgm:spPr/>
    </dgm:pt>
    <dgm:pt modelId="{4CB2293E-C8D9-4FFB-8AED-3D7ADF9BE16F}" type="pres">
      <dgm:prSet presAssocID="{23AA6262-BC11-4270-9158-943E0AEB6778}" presName="FiveConn_2-3" presStyleLbl="fgAccFollowNode1" presStyleIdx="1" presStyleCnt="4">
        <dgm:presLayoutVars>
          <dgm:bulletEnabled val="1"/>
        </dgm:presLayoutVars>
      </dgm:prSet>
      <dgm:spPr/>
    </dgm:pt>
    <dgm:pt modelId="{CA9BED84-54B7-42EF-8838-3D483D0DDCCB}" type="pres">
      <dgm:prSet presAssocID="{23AA6262-BC11-4270-9158-943E0AEB6778}" presName="FiveConn_3-4" presStyleLbl="fgAccFollowNode1" presStyleIdx="2" presStyleCnt="4">
        <dgm:presLayoutVars>
          <dgm:bulletEnabled val="1"/>
        </dgm:presLayoutVars>
      </dgm:prSet>
      <dgm:spPr/>
    </dgm:pt>
    <dgm:pt modelId="{188A0C65-623D-4763-BAB2-03B4AECEB216}" type="pres">
      <dgm:prSet presAssocID="{23AA6262-BC11-4270-9158-943E0AEB6778}" presName="FiveConn_4-5" presStyleLbl="fgAccFollowNode1" presStyleIdx="3" presStyleCnt="4">
        <dgm:presLayoutVars>
          <dgm:bulletEnabled val="1"/>
        </dgm:presLayoutVars>
      </dgm:prSet>
      <dgm:spPr/>
    </dgm:pt>
    <dgm:pt modelId="{E01ABA40-1E7C-4FFB-94C1-C361ED27B428}" type="pres">
      <dgm:prSet presAssocID="{23AA6262-BC11-4270-9158-943E0AEB6778}" presName="FiveNodes_1_text" presStyleLbl="node1" presStyleIdx="4" presStyleCnt="5">
        <dgm:presLayoutVars>
          <dgm:bulletEnabled val="1"/>
        </dgm:presLayoutVars>
      </dgm:prSet>
      <dgm:spPr/>
    </dgm:pt>
    <dgm:pt modelId="{287CE063-03C1-4922-A1F1-A76C91EC1D85}" type="pres">
      <dgm:prSet presAssocID="{23AA6262-BC11-4270-9158-943E0AEB6778}" presName="FiveNodes_2_text" presStyleLbl="node1" presStyleIdx="4" presStyleCnt="5">
        <dgm:presLayoutVars>
          <dgm:bulletEnabled val="1"/>
        </dgm:presLayoutVars>
      </dgm:prSet>
      <dgm:spPr/>
    </dgm:pt>
    <dgm:pt modelId="{FF4CFE0A-4A32-4330-8929-1B93A0252ED1}" type="pres">
      <dgm:prSet presAssocID="{23AA6262-BC11-4270-9158-943E0AEB6778}" presName="FiveNodes_3_text" presStyleLbl="node1" presStyleIdx="4" presStyleCnt="5">
        <dgm:presLayoutVars>
          <dgm:bulletEnabled val="1"/>
        </dgm:presLayoutVars>
      </dgm:prSet>
      <dgm:spPr/>
    </dgm:pt>
    <dgm:pt modelId="{BCA8FCBA-C51F-4E27-9E62-5ECD75F9CC44}" type="pres">
      <dgm:prSet presAssocID="{23AA6262-BC11-4270-9158-943E0AEB6778}" presName="FiveNodes_4_text" presStyleLbl="node1" presStyleIdx="4" presStyleCnt="5">
        <dgm:presLayoutVars>
          <dgm:bulletEnabled val="1"/>
        </dgm:presLayoutVars>
      </dgm:prSet>
      <dgm:spPr/>
    </dgm:pt>
    <dgm:pt modelId="{6467B6F7-30DA-4541-A6AE-52233EDF0E3A}" type="pres">
      <dgm:prSet presAssocID="{23AA6262-BC11-4270-9158-943E0AEB6778}" presName="FiveNodes_5_text" presStyleLbl="node1" presStyleIdx="4" presStyleCnt="5">
        <dgm:presLayoutVars>
          <dgm:bulletEnabled val="1"/>
        </dgm:presLayoutVars>
      </dgm:prSet>
      <dgm:spPr/>
    </dgm:pt>
  </dgm:ptLst>
  <dgm:cxnLst>
    <dgm:cxn modelId="{2CFFDA0E-F4A4-4D7F-B353-7B530FD70AA5}" srcId="{23AA6262-BC11-4270-9158-943E0AEB6778}" destId="{32B95741-E8A4-43E1-9C73-4A1708AA3EA5}" srcOrd="4" destOrd="0" parTransId="{9DD26E8C-1CD0-4B59-A017-A51283160B8C}" sibTransId="{0EF0AA4D-D44A-4E36-9E25-89F582E1ED16}"/>
    <dgm:cxn modelId="{E61AAA13-EDEF-4D80-802B-EFBCF2FC62A9}" type="presOf" srcId="{1C6C8060-B37C-4518-8ACC-9D2FBD3D9C4C}" destId="{BCA8FCBA-C51F-4E27-9E62-5ECD75F9CC44}" srcOrd="1" destOrd="0" presId="urn:microsoft.com/office/officeart/2005/8/layout/vProcess5"/>
    <dgm:cxn modelId="{A04A5A23-C853-4187-B5B4-AAC0198F7DA7}" type="presOf" srcId="{66E6F7EF-7546-4585-8795-EF2B57919B8A}" destId="{CA9BED84-54B7-42EF-8838-3D483D0DDCCB}" srcOrd="0" destOrd="0" presId="urn:microsoft.com/office/officeart/2005/8/layout/vProcess5"/>
    <dgm:cxn modelId="{40906028-79AA-48FB-9A80-616E4A01DF96}" type="presOf" srcId="{4086923D-A12F-4FEE-921B-7C3E36614AFE}" destId="{D8A2EA26-B0F1-4B4F-811B-E945BA486D2D}" srcOrd="0" destOrd="0" presId="urn:microsoft.com/office/officeart/2005/8/layout/vProcess5"/>
    <dgm:cxn modelId="{845A923F-78A2-4892-B535-C56FB1565555}" srcId="{23AA6262-BC11-4270-9158-943E0AEB6778}" destId="{1C6C8060-B37C-4518-8ACC-9D2FBD3D9C4C}" srcOrd="3" destOrd="0" parTransId="{0C23D47B-EBA6-4F0E-BF3C-C6F2B62B9D8D}" sibTransId="{B0F95DB5-C481-4301-9361-F37B8E924990}"/>
    <dgm:cxn modelId="{A1EA0B40-DDDC-40A7-A780-CB1B7829D399}" type="presOf" srcId="{B23D7609-5535-49AC-8374-E14F66B7D128}" destId="{287CE063-03C1-4922-A1F1-A76C91EC1D85}" srcOrd="1" destOrd="0" presId="urn:microsoft.com/office/officeart/2005/8/layout/vProcess5"/>
    <dgm:cxn modelId="{4D60865B-72D7-4C73-9808-85C2282C546B}" type="presOf" srcId="{32B95741-E8A4-43E1-9C73-4A1708AA3EA5}" destId="{4BD1D094-1D7B-449B-9C5D-BCDFE6881A42}" srcOrd="0" destOrd="0" presId="urn:microsoft.com/office/officeart/2005/8/layout/vProcess5"/>
    <dgm:cxn modelId="{DCA6635E-34C6-4470-9BD2-B5CCC427D52A}" type="presOf" srcId="{4DBD4850-F68C-4205-8C57-C539CF40846A}" destId="{C8ADF2DD-AD58-43B8-8B70-E8164D8C1FBA}" srcOrd="0" destOrd="0" presId="urn:microsoft.com/office/officeart/2005/8/layout/vProcess5"/>
    <dgm:cxn modelId="{44414663-EAE5-426B-BE01-4D3895D6EB2D}" type="presOf" srcId="{53E618E4-0A7A-411D-896A-96873FD57E40}" destId="{4CB2293E-C8D9-4FFB-8AED-3D7ADF9BE16F}" srcOrd="0" destOrd="0" presId="urn:microsoft.com/office/officeart/2005/8/layout/vProcess5"/>
    <dgm:cxn modelId="{417EB247-02A2-4053-9D33-34150FFBF68E}" type="presOf" srcId="{1176019A-7F4B-4D1C-BBA2-050D941F45DB}" destId="{8B98E60F-A573-4081-94B5-83E6F849EF45}" srcOrd="0" destOrd="0" presId="urn:microsoft.com/office/officeart/2005/8/layout/vProcess5"/>
    <dgm:cxn modelId="{062BBA4D-F0C1-487D-9BE2-0C09A6E14E0C}" srcId="{23AA6262-BC11-4270-9158-943E0AEB6778}" destId="{B23D7609-5535-49AC-8374-E14F66B7D128}" srcOrd="1" destOrd="0" parTransId="{449B238F-8376-4BBF-AFB1-88CC6318BAF6}" sibTransId="{53E618E4-0A7A-411D-896A-96873FD57E40}"/>
    <dgm:cxn modelId="{B0B1FC84-D0CB-4B4C-BBA9-CB4549E8A2C1}" srcId="{23AA6262-BC11-4270-9158-943E0AEB6778}" destId="{1176019A-7F4B-4D1C-BBA2-050D941F45DB}" srcOrd="2" destOrd="0" parTransId="{C3097AB5-3607-4267-9AEC-9632C141AF7D}" sibTransId="{66E6F7EF-7546-4585-8795-EF2B57919B8A}"/>
    <dgm:cxn modelId="{12208186-0E2E-49FC-9573-504ADEF8CBAB}" type="presOf" srcId="{B23D7609-5535-49AC-8374-E14F66B7D128}" destId="{172D17E4-694E-48ED-8A20-7D2180F14FFC}" srcOrd="0" destOrd="0" presId="urn:microsoft.com/office/officeart/2005/8/layout/vProcess5"/>
    <dgm:cxn modelId="{CD0ECC8C-DEC7-4464-A4E2-1D8A54520C5C}" type="presOf" srcId="{4DBD4850-F68C-4205-8C57-C539CF40846A}" destId="{E01ABA40-1E7C-4FFB-94C1-C361ED27B428}" srcOrd="1" destOrd="0" presId="urn:microsoft.com/office/officeart/2005/8/layout/vProcess5"/>
    <dgm:cxn modelId="{CFED0A91-5A41-4FA6-A075-0C3C6DF57E66}" srcId="{23AA6262-BC11-4270-9158-943E0AEB6778}" destId="{4DBD4850-F68C-4205-8C57-C539CF40846A}" srcOrd="0" destOrd="0" parTransId="{8D3BE841-C8DB-47B6-AA38-8A54DD24AD1C}" sibTransId="{4086923D-A12F-4FEE-921B-7C3E36614AFE}"/>
    <dgm:cxn modelId="{63E3A69D-28C0-4805-A41F-CDE3F66F07DF}" type="presOf" srcId="{1C6C8060-B37C-4518-8ACC-9D2FBD3D9C4C}" destId="{7393B2A3-1D74-4F9C-973B-DDA686211343}" srcOrd="0" destOrd="0" presId="urn:microsoft.com/office/officeart/2005/8/layout/vProcess5"/>
    <dgm:cxn modelId="{8AB137C6-9B4C-48FA-A64E-C73B9E13F60D}" type="presOf" srcId="{32B95741-E8A4-43E1-9C73-4A1708AA3EA5}" destId="{6467B6F7-30DA-4541-A6AE-52233EDF0E3A}" srcOrd="1" destOrd="0" presId="urn:microsoft.com/office/officeart/2005/8/layout/vProcess5"/>
    <dgm:cxn modelId="{B44289DC-129B-4039-B5E6-FFF1336A80DF}" type="presOf" srcId="{23AA6262-BC11-4270-9158-943E0AEB6778}" destId="{9BDECAE3-0C1F-484B-9606-CB7D861731DE}" srcOrd="0" destOrd="0" presId="urn:microsoft.com/office/officeart/2005/8/layout/vProcess5"/>
    <dgm:cxn modelId="{9B1C56DF-EACE-4A38-A28E-03DB25D59FDE}" type="presOf" srcId="{B0F95DB5-C481-4301-9361-F37B8E924990}" destId="{188A0C65-623D-4763-BAB2-03B4AECEB216}" srcOrd="0" destOrd="0" presId="urn:microsoft.com/office/officeart/2005/8/layout/vProcess5"/>
    <dgm:cxn modelId="{5B5EE1E9-FDC4-4E35-B76A-5FA8928F0BCC}" type="presOf" srcId="{1176019A-7F4B-4D1C-BBA2-050D941F45DB}" destId="{FF4CFE0A-4A32-4330-8929-1B93A0252ED1}" srcOrd="1" destOrd="0" presId="urn:microsoft.com/office/officeart/2005/8/layout/vProcess5"/>
    <dgm:cxn modelId="{3AE6888A-EA1D-407A-B237-FA8AAC2E1A42}" type="presParOf" srcId="{9BDECAE3-0C1F-484B-9606-CB7D861731DE}" destId="{1F0C106B-1169-495E-AE81-5C0C0D0A6584}" srcOrd="0" destOrd="0" presId="urn:microsoft.com/office/officeart/2005/8/layout/vProcess5"/>
    <dgm:cxn modelId="{51364573-69CE-46AB-8DD6-7DE1DB7674E7}" type="presParOf" srcId="{9BDECAE3-0C1F-484B-9606-CB7D861731DE}" destId="{C8ADF2DD-AD58-43B8-8B70-E8164D8C1FBA}" srcOrd="1" destOrd="0" presId="urn:microsoft.com/office/officeart/2005/8/layout/vProcess5"/>
    <dgm:cxn modelId="{500547BE-F491-4779-BE91-726C4637E8F6}" type="presParOf" srcId="{9BDECAE3-0C1F-484B-9606-CB7D861731DE}" destId="{172D17E4-694E-48ED-8A20-7D2180F14FFC}" srcOrd="2" destOrd="0" presId="urn:microsoft.com/office/officeart/2005/8/layout/vProcess5"/>
    <dgm:cxn modelId="{26EAEA89-A3FA-4B23-8CAD-EE7870EC3463}" type="presParOf" srcId="{9BDECAE3-0C1F-484B-9606-CB7D861731DE}" destId="{8B98E60F-A573-4081-94B5-83E6F849EF45}" srcOrd="3" destOrd="0" presId="urn:microsoft.com/office/officeart/2005/8/layout/vProcess5"/>
    <dgm:cxn modelId="{2FFC6F76-A89A-4FA6-9F76-859BEC9D6CB8}" type="presParOf" srcId="{9BDECAE3-0C1F-484B-9606-CB7D861731DE}" destId="{7393B2A3-1D74-4F9C-973B-DDA686211343}" srcOrd="4" destOrd="0" presId="urn:microsoft.com/office/officeart/2005/8/layout/vProcess5"/>
    <dgm:cxn modelId="{5DF15EC7-CD04-4758-ACC1-AFFAF040C378}" type="presParOf" srcId="{9BDECAE3-0C1F-484B-9606-CB7D861731DE}" destId="{4BD1D094-1D7B-449B-9C5D-BCDFE6881A42}" srcOrd="5" destOrd="0" presId="urn:microsoft.com/office/officeart/2005/8/layout/vProcess5"/>
    <dgm:cxn modelId="{30629671-7770-49C7-9CFD-5DF41DDAB192}" type="presParOf" srcId="{9BDECAE3-0C1F-484B-9606-CB7D861731DE}" destId="{D8A2EA26-B0F1-4B4F-811B-E945BA486D2D}" srcOrd="6" destOrd="0" presId="urn:microsoft.com/office/officeart/2005/8/layout/vProcess5"/>
    <dgm:cxn modelId="{8A7F9130-2920-40E6-9BE1-1762C13C64DD}" type="presParOf" srcId="{9BDECAE3-0C1F-484B-9606-CB7D861731DE}" destId="{4CB2293E-C8D9-4FFB-8AED-3D7ADF9BE16F}" srcOrd="7" destOrd="0" presId="urn:microsoft.com/office/officeart/2005/8/layout/vProcess5"/>
    <dgm:cxn modelId="{7BBDEF18-DCE8-4F2C-ACCB-CE1B4290EDB1}" type="presParOf" srcId="{9BDECAE3-0C1F-484B-9606-CB7D861731DE}" destId="{CA9BED84-54B7-42EF-8838-3D483D0DDCCB}" srcOrd="8" destOrd="0" presId="urn:microsoft.com/office/officeart/2005/8/layout/vProcess5"/>
    <dgm:cxn modelId="{C0F038BA-D5BE-487E-A7D3-751C26DA5C5C}" type="presParOf" srcId="{9BDECAE3-0C1F-484B-9606-CB7D861731DE}" destId="{188A0C65-623D-4763-BAB2-03B4AECEB216}" srcOrd="9" destOrd="0" presId="urn:microsoft.com/office/officeart/2005/8/layout/vProcess5"/>
    <dgm:cxn modelId="{675FD536-66F4-4213-8247-E20BDF872ED0}" type="presParOf" srcId="{9BDECAE3-0C1F-484B-9606-CB7D861731DE}" destId="{E01ABA40-1E7C-4FFB-94C1-C361ED27B428}" srcOrd="10" destOrd="0" presId="urn:microsoft.com/office/officeart/2005/8/layout/vProcess5"/>
    <dgm:cxn modelId="{F02F933C-FE8F-44FF-A3F5-6109F11C9133}" type="presParOf" srcId="{9BDECAE3-0C1F-484B-9606-CB7D861731DE}" destId="{287CE063-03C1-4922-A1F1-A76C91EC1D85}" srcOrd="11" destOrd="0" presId="urn:microsoft.com/office/officeart/2005/8/layout/vProcess5"/>
    <dgm:cxn modelId="{17DC2821-8B42-49ED-B733-56A7D126A612}" type="presParOf" srcId="{9BDECAE3-0C1F-484B-9606-CB7D861731DE}" destId="{FF4CFE0A-4A32-4330-8929-1B93A0252ED1}" srcOrd="12" destOrd="0" presId="urn:microsoft.com/office/officeart/2005/8/layout/vProcess5"/>
    <dgm:cxn modelId="{47B6FADB-FFE7-4452-A927-910516BECF90}" type="presParOf" srcId="{9BDECAE3-0C1F-484B-9606-CB7D861731DE}" destId="{BCA8FCBA-C51F-4E27-9E62-5ECD75F9CC44}" srcOrd="13" destOrd="0" presId="urn:microsoft.com/office/officeart/2005/8/layout/vProcess5"/>
    <dgm:cxn modelId="{0718C582-390A-4B31-9DD5-C20AADE05A26}" type="presParOf" srcId="{9BDECAE3-0C1F-484B-9606-CB7D861731DE}" destId="{6467B6F7-30DA-4541-A6AE-52233EDF0E3A}"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CF52EA8-C4FA-43BF-B5C3-F457520D109A}"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17AC6995-2DC7-466B-8AAA-41883D95B5C6}">
      <dgm:prSet/>
      <dgm:spPr/>
      <dgm:t>
        <a:bodyPr/>
        <a:lstStyle/>
        <a:p>
          <a:r>
            <a:rPr lang="en-US"/>
            <a:t>Domein A</a:t>
          </a:r>
        </a:p>
      </dgm:t>
    </dgm:pt>
    <dgm:pt modelId="{36F746DC-DACB-42A9-9386-2A12B3574866}" type="parTrans" cxnId="{E9DDBF61-EE89-4318-B7CE-1384B96CDCD5}">
      <dgm:prSet/>
      <dgm:spPr/>
      <dgm:t>
        <a:bodyPr/>
        <a:lstStyle/>
        <a:p>
          <a:endParaRPr lang="en-US"/>
        </a:p>
      </dgm:t>
    </dgm:pt>
    <dgm:pt modelId="{2963C0F0-1304-4FD1-8971-8ED1E172DA78}" type="sibTrans" cxnId="{E9DDBF61-EE89-4318-B7CE-1384B96CDCD5}">
      <dgm:prSet/>
      <dgm:spPr/>
      <dgm:t>
        <a:bodyPr/>
        <a:lstStyle/>
        <a:p>
          <a:endParaRPr lang="en-US"/>
        </a:p>
      </dgm:t>
    </dgm:pt>
    <dgm:pt modelId="{B1E9E9BF-D225-44AA-B680-393E7404280B}">
      <dgm:prSet/>
      <dgm:spPr/>
      <dgm:t>
        <a:bodyPr/>
        <a:lstStyle/>
        <a:p>
          <a:r>
            <a:rPr lang="en-US" dirty="0" err="1"/>
            <a:t>Communiceren</a:t>
          </a:r>
          <a:endParaRPr lang="en-US" dirty="0"/>
        </a:p>
      </dgm:t>
    </dgm:pt>
    <dgm:pt modelId="{39B20B8B-90F2-4536-AAFC-AE4BF20069DF}" type="parTrans" cxnId="{0C904D8B-6C75-43F5-9B16-A17554CEF433}">
      <dgm:prSet/>
      <dgm:spPr/>
      <dgm:t>
        <a:bodyPr/>
        <a:lstStyle/>
        <a:p>
          <a:endParaRPr lang="en-US"/>
        </a:p>
      </dgm:t>
    </dgm:pt>
    <dgm:pt modelId="{A5AE41DF-6C23-4444-B758-33B96D30EB15}" type="sibTrans" cxnId="{0C904D8B-6C75-43F5-9B16-A17554CEF433}">
      <dgm:prSet/>
      <dgm:spPr/>
      <dgm:t>
        <a:bodyPr/>
        <a:lstStyle/>
        <a:p>
          <a:endParaRPr lang="en-US"/>
        </a:p>
      </dgm:t>
    </dgm:pt>
    <dgm:pt modelId="{4F7F48DB-F041-40E8-9CE6-F083AC40D82F}">
      <dgm:prSet/>
      <dgm:spPr/>
      <dgm:t>
        <a:bodyPr/>
        <a:lstStyle/>
        <a:p>
          <a:r>
            <a:rPr lang="en-US" dirty="0" err="1"/>
            <a:t>Rekenvaardigheden</a:t>
          </a:r>
          <a:endParaRPr lang="en-US" dirty="0"/>
        </a:p>
      </dgm:t>
    </dgm:pt>
    <dgm:pt modelId="{35978E02-9361-4645-9AA3-7C7BA826052B}" type="parTrans" cxnId="{FD703ECE-D275-470C-9EFF-77212462FE6A}">
      <dgm:prSet/>
      <dgm:spPr/>
      <dgm:t>
        <a:bodyPr/>
        <a:lstStyle/>
        <a:p>
          <a:endParaRPr lang="en-US"/>
        </a:p>
      </dgm:t>
    </dgm:pt>
    <dgm:pt modelId="{BF459765-07F9-4855-97D0-94683995F0A5}" type="sibTrans" cxnId="{FD703ECE-D275-470C-9EFF-77212462FE6A}">
      <dgm:prSet/>
      <dgm:spPr/>
      <dgm:t>
        <a:bodyPr/>
        <a:lstStyle/>
        <a:p>
          <a:endParaRPr lang="en-US"/>
        </a:p>
      </dgm:t>
    </dgm:pt>
    <dgm:pt modelId="{41D7FD39-8370-4830-A9A6-11AD4E9E44EF}">
      <dgm:prSet/>
      <dgm:spPr/>
      <dgm:t>
        <a:bodyPr/>
        <a:lstStyle/>
        <a:p>
          <a:r>
            <a:rPr lang="en-US" dirty="0" err="1"/>
            <a:t>Samenwerken</a:t>
          </a:r>
          <a:endParaRPr lang="en-US" dirty="0"/>
        </a:p>
      </dgm:t>
    </dgm:pt>
    <dgm:pt modelId="{F252A3D1-9BB4-4003-8E0B-92F8611024DA}" type="parTrans" cxnId="{280CDBEF-419F-4279-B33E-D857175D3901}">
      <dgm:prSet/>
      <dgm:spPr/>
      <dgm:t>
        <a:bodyPr/>
        <a:lstStyle/>
        <a:p>
          <a:endParaRPr lang="en-US"/>
        </a:p>
      </dgm:t>
    </dgm:pt>
    <dgm:pt modelId="{6DEBF620-33DA-483D-92C5-0EFE27E7B518}" type="sibTrans" cxnId="{280CDBEF-419F-4279-B33E-D857175D3901}">
      <dgm:prSet/>
      <dgm:spPr/>
      <dgm:t>
        <a:bodyPr/>
        <a:lstStyle/>
        <a:p>
          <a:endParaRPr lang="en-US"/>
        </a:p>
      </dgm:t>
    </dgm:pt>
    <dgm:pt modelId="{01A9C733-C96E-49A0-895A-5E4790B50369}">
      <dgm:prSet/>
      <dgm:spPr/>
      <dgm:t>
        <a:bodyPr/>
        <a:lstStyle/>
        <a:p>
          <a:r>
            <a:rPr lang="en-US" dirty="0" err="1"/>
            <a:t>Verantwoord</a:t>
          </a:r>
          <a:r>
            <a:rPr lang="en-US" dirty="0"/>
            <a:t> </a:t>
          </a:r>
          <a:r>
            <a:rPr lang="en-US" dirty="0" err="1"/>
            <a:t>omgaan</a:t>
          </a:r>
          <a:r>
            <a:rPr lang="en-US" dirty="0"/>
            <a:t> met </a:t>
          </a:r>
          <a:r>
            <a:rPr lang="en-US" dirty="0" err="1"/>
            <a:t>digitale</a:t>
          </a:r>
          <a:r>
            <a:rPr lang="en-US" dirty="0"/>
            <a:t> </a:t>
          </a:r>
          <a:r>
            <a:rPr lang="en-US" dirty="0" err="1"/>
            <a:t>technologie</a:t>
          </a:r>
          <a:endParaRPr lang="en-US" dirty="0"/>
        </a:p>
      </dgm:t>
    </dgm:pt>
    <dgm:pt modelId="{E7D2AA1A-7C16-4851-8DFC-030B0C9896C4}" type="parTrans" cxnId="{FFC40983-FA8C-4C57-8DF3-7CCBD7AFC27D}">
      <dgm:prSet/>
      <dgm:spPr/>
      <dgm:t>
        <a:bodyPr/>
        <a:lstStyle/>
        <a:p>
          <a:endParaRPr lang="en-US"/>
        </a:p>
      </dgm:t>
    </dgm:pt>
    <dgm:pt modelId="{F8C8FA58-CFEF-4B12-9275-A253F8EA64D3}" type="sibTrans" cxnId="{FFC40983-FA8C-4C57-8DF3-7CCBD7AFC27D}">
      <dgm:prSet/>
      <dgm:spPr/>
      <dgm:t>
        <a:bodyPr/>
        <a:lstStyle/>
        <a:p>
          <a:endParaRPr lang="en-US"/>
        </a:p>
      </dgm:t>
    </dgm:pt>
    <dgm:pt modelId="{8F0F0369-05B7-4D5E-AFA8-8EA278588A17}">
      <dgm:prSet/>
      <dgm:spPr/>
      <dgm:t>
        <a:bodyPr/>
        <a:lstStyle/>
        <a:p>
          <a:r>
            <a:rPr lang="en-US" dirty="0" err="1"/>
            <a:t>Informatievaardigheden</a:t>
          </a:r>
          <a:endParaRPr lang="en-US" dirty="0"/>
        </a:p>
      </dgm:t>
    </dgm:pt>
    <dgm:pt modelId="{CDEB66A7-D05D-4EA8-A5C9-6448BB9A0BAE}" type="parTrans" cxnId="{4B411321-EA45-471A-84AD-E5EC79B4FF66}">
      <dgm:prSet/>
      <dgm:spPr/>
      <dgm:t>
        <a:bodyPr/>
        <a:lstStyle/>
        <a:p>
          <a:endParaRPr lang="en-US"/>
        </a:p>
      </dgm:t>
    </dgm:pt>
    <dgm:pt modelId="{D6850784-658A-4623-A2AD-C52927833946}" type="sibTrans" cxnId="{4B411321-EA45-471A-84AD-E5EC79B4FF66}">
      <dgm:prSet/>
      <dgm:spPr/>
      <dgm:t>
        <a:bodyPr/>
        <a:lstStyle/>
        <a:p>
          <a:endParaRPr lang="en-US"/>
        </a:p>
      </dgm:t>
    </dgm:pt>
    <dgm:pt modelId="{3579C3EA-36AF-4E4B-814B-8B3DDF9A8711}">
      <dgm:prSet/>
      <dgm:spPr/>
      <dgm:t>
        <a:bodyPr/>
        <a:lstStyle/>
        <a:p>
          <a:r>
            <a:rPr lang="en-US" dirty="0" err="1"/>
            <a:t>Analytisch</a:t>
          </a:r>
          <a:r>
            <a:rPr lang="en-US" dirty="0"/>
            <a:t> en </a:t>
          </a:r>
          <a:r>
            <a:rPr lang="en-US" dirty="0" err="1"/>
            <a:t>kritisch</a:t>
          </a:r>
          <a:r>
            <a:rPr lang="en-US" dirty="0"/>
            <a:t> </a:t>
          </a:r>
          <a:r>
            <a:rPr lang="en-US" dirty="0" err="1"/>
            <a:t>denken</a:t>
          </a:r>
          <a:endParaRPr lang="en-US" dirty="0"/>
        </a:p>
      </dgm:t>
    </dgm:pt>
    <dgm:pt modelId="{2562B4A9-7FEC-4403-98B3-74BE30778CB8}" type="parTrans" cxnId="{C8CC38B5-392A-4F34-87B6-564A8E84D3A7}">
      <dgm:prSet/>
      <dgm:spPr/>
      <dgm:t>
        <a:bodyPr/>
        <a:lstStyle/>
        <a:p>
          <a:endParaRPr lang="en-US"/>
        </a:p>
      </dgm:t>
    </dgm:pt>
    <dgm:pt modelId="{8EA86EBF-C696-4938-A3B6-113CB39D38E9}" type="sibTrans" cxnId="{C8CC38B5-392A-4F34-87B6-564A8E84D3A7}">
      <dgm:prSet/>
      <dgm:spPr/>
      <dgm:t>
        <a:bodyPr/>
        <a:lstStyle/>
        <a:p>
          <a:endParaRPr lang="en-US"/>
        </a:p>
      </dgm:t>
    </dgm:pt>
    <dgm:pt modelId="{30987E37-97F0-4BB9-B78A-F803FB607FCF}">
      <dgm:prSet/>
      <dgm:spPr/>
      <dgm:t>
        <a:bodyPr/>
        <a:lstStyle/>
        <a:p>
          <a:r>
            <a:rPr lang="en-US" dirty="0" err="1"/>
            <a:t>Creatief</a:t>
          </a:r>
          <a:r>
            <a:rPr lang="en-US" dirty="0"/>
            <a:t> </a:t>
          </a:r>
          <a:r>
            <a:rPr lang="en-US" dirty="0" err="1"/>
            <a:t>denken</a:t>
          </a:r>
          <a:r>
            <a:rPr lang="en-US" dirty="0"/>
            <a:t> en </a:t>
          </a:r>
          <a:r>
            <a:rPr lang="en-US" dirty="0" err="1"/>
            <a:t>handelen</a:t>
          </a:r>
          <a:endParaRPr lang="en-US" dirty="0"/>
        </a:p>
      </dgm:t>
    </dgm:pt>
    <dgm:pt modelId="{5A87DCA6-417F-46CF-B487-7B66EC12997E}" type="parTrans" cxnId="{C742A640-5DB6-4D1E-A7B5-282C1F8A42B7}">
      <dgm:prSet/>
      <dgm:spPr/>
      <dgm:t>
        <a:bodyPr/>
        <a:lstStyle/>
        <a:p>
          <a:endParaRPr lang="en-US"/>
        </a:p>
      </dgm:t>
    </dgm:pt>
    <dgm:pt modelId="{87434536-91A5-4E3F-B3C4-E48B02A1EA3C}" type="sibTrans" cxnId="{C742A640-5DB6-4D1E-A7B5-282C1F8A42B7}">
      <dgm:prSet/>
      <dgm:spPr/>
      <dgm:t>
        <a:bodyPr/>
        <a:lstStyle/>
        <a:p>
          <a:endParaRPr lang="en-US"/>
        </a:p>
      </dgm:t>
    </dgm:pt>
    <dgm:pt modelId="{F99021DE-9587-4814-8183-DF2297675049}">
      <dgm:prSet/>
      <dgm:spPr/>
      <dgm:t>
        <a:bodyPr/>
        <a:lstStyle/>
        <a:p>
          <a:r>
            <a:rPr lang="en-US" dirty="0" err="1"/>
            <a:t>Verantwoordelijkheid</a:t>
          </a:r>
          <a:r>
            <a:rPr lang="en-US" dirty="0"/>
            <a:t> </a:t>
          </a:r>
          <a:r>
            <a:rPr lang="en-US" dirty="0" err="1"/>
            <a:t>nemen</a:t>
          </a:r>
          <a:endParaRPr lang="en-US" dirty="0"/>
        </a:p>
      </dgm:t>
    </dgm:pt>
    <dgm:pt modelId="{C30173C8-E7FE-430C-9D3C-71F32E99C700}" type="parTrans" cxnId="{0BE7DC7A-3ED5-4193-A5C3-ED53F171F877}">
      <dgm:prSet/>
      <dgm:spPr/>
      <dgm:t>
        <a:bodyPr/>
        <a:lstStyle/>
        <a:p>
          <a:endParaRPr lang="en-US"/>
        </a:p>
      </dgm:t>
    </dgm:pt>
    <dgm:pt modelId="{00019055-8D77-4EBB-BABD-112A9691559F}" type="sibTrans" cxnId="{0BE7DC7A-3ED5-4193-A5C3-ED53F171F877}">
      <dgm:prSet/>
      <dgm:spPr/>
      <dgm:t>
        <a:bodyPr/>
        <a:lstStyle/>
        <a:p>
          <a:endParaRPr lang="en-US"/>
        </a:p>
      </dgm:t>
    </dgm:pt>
    <dgm:pt modelId="{F395DF4B-5A54-4D36-BC7E-8D28BED00C94}" type="pres">
      <dgm:prSet presAssocID="{DCF52EA8-C4FA-43BF-B5C3-F457520D109A}" presName="linear" presStyleCnt="0">
        <dgm:presLayoutVars>
          <dgm:animLvl val="lvl"/>
          <dgm:resizeHandles val="exact"/>
        </dgm:presLayoutVars>
      </dgm:prSet>
      <dgm:spPr/>
    </dgm:pt>
    <dgm:pt modelId="{6CDED22F-ACF6-475C-AD02-6CE0E98AAE6B}" type="pres">
      <dgm:prSet presAssocID="{17AC6995-2DC7-466B-8AAA-41883D95B5C6}" presName="parentText" presStyleLbl="node1" presStyleIdx="0" presStyleCnt="1">
        <dgm:presLayoutVars>
          <dgm:chMax val="0"/>
          <dgm:bulletEnabled val="1"/>
        </dgm:presLayoutVars>
      </dgm:prSet>
      <dgm:spPr/>
    </dgm:pt>
    <dgm:pt modelId="{55878E01-5FFE-4C7C-B116-DA3C7A4EA6F6}" type="pres">
      <dgm:prSet presAssocID="{17AC6995-2DC7-466B-8AAA-41883D95B5C6}" presName="childText" presStyleLbl="revTx" presStyleIdx="0" presStyleCnt="1">
        <dgm:presLayoutVars>
          <dgm:bulletEnabled val="1"/>
        </dgm:presLayoutVars>
      </dgm:prSet>
      <dgm:spPr/>
    </dgm:pt>
  </dgm:ptLst>
  <dgm:cxnLst>
    <dgm:cxn modelId="{3C819F0C-806C-4F75-8AC2-F2E9B72F8B1D}" type="presOf" srcId="{41D7FD39-8370-4830-A9A6-11AD4E9E44EF}" destId="{55878E01-5FFE-4C7C-B116-DA3C7A4EA6F6}" srcOrd="0" destOrd="2" presId="urn:microsoft.com/office/officeart/2005/8/layout/vList2"/>
    <dgm:cxn modelId="{3B235E1B-1CF2-40CE-BA14-0D64D6412E9C}" type="presOf" srcId="{01A9C733-C96E-49A0-895A-5E4790B50369}" destId="{55878E01-5FFE-4C7C-B116-DA3C7A4EA6F6}" srcOrd="0" destOrd="3" presId="urn:microsoft.com/office/officeart/2005/8/layout/vList2"/>
    <dgm:cxn modelId="{4B411321-EA45-471A-84AD-E5EC79B4FF66}" srcId="{17AC6995-2DC7-466B-8AAA-41883D95B5C6}" destId="{8F0F0369-05B7-4D5E-AFA8-8EA278588A17}" srcOrd="4" destOrd="0" parTransId="{CDEB66A7-D05D-4EA8-A5C9-6448BB9A0BAE}" sibTransId="{D6850784-658A-4623-A2AD-C52927833946}"/>
    <dgm:cxn modelId="{BFB24F2D-E7D5-4C22-9FEC-86D65A6A20B5}" type="presOf" srcId="{17AC6995-2DC7-466B-8AAA-41883D95B5C6}" destId="{6CDED22F-ACF6-475C-AD02-6CE0E98AAE6B}" srcOrd="0" destOrd="0" presId="urn:microsoft.com/office/officeart/2005/8/layout/vList2"/>
    <dgm:cxn modelId="{C742A640-5DB6-4D1E-A7B5-282C1F8A42B7}" srcId="{17AC6995-2DC7-466B-8AAA-41883D95B5C6}" destId="{30987E37-97F0-4BB9-B78A-F803FB607FCF}" srcOrd="6" destOrd="0" parTransId="{5A87DCA6-417F-46CF-B487-7B66EC12997E}" sibTransId="{87434536-91A5-4E3F-B3C4-E48B02A1EA3C}"/>
    <dgm:cxn modelId="{E9DDBF61-EE89-4318-B7CE-1384B96CDCD5}" srcId="{DCF52EA8-C4FA-43BF-B5C3-F457520D109A}" destId="{17AC6995-2DC7-466B-8AAA-41883D95B5C6}" srcOrd="0" destOrd="0" parTransId="{36F746DC-DACB-42A9-9386-2A12B3574866}" sibTransId="{2963C0F0-1304-4FD1-8971-8ED1E172DA78}"/>
    <dgm:cxn modelId="{13C89662-650D-4904-8C60-AC48FA13DF78}" type="presOf" srcId="{8F0F0369-05B7-4D5E-AFA8-8EA278588A17}" destId="{55878E01-5FFE-4C7C-B116-DA3C7A4EA6F6}" srcOrd="0" destOrd="4" presId="urn:microsoft.com/office/officeart/2005/8/layout/vList2"/>
    <dgm:cxn modelId="{F3C15764-E6CB-4097-9862-B86B8F585981}" type="presOf" srcId="{3579C3EA-36AF-4E4B-814B-8B3DDF9A8711}" destId="{55878E01-5FFE-4C7C-B116-DA3C7A4EA6F6}" srcOrd="0" destOrd="5" presId="urn:microsoft.com/office/officeart/2005/8/layout/vList2"/>
    <dgm:cxn modelId="{0BE7DC7A-3ED5-4193-A5C3-ED53F171F877}" srcId="{17AC6995-2DC7-466B-8AAA-41883D95B5C6}" destId="{F99021DE-9587-4814-8183-DF2297675049}" srcOrd="7" destOrd="0" parTransId="{C30173C8-E7FE-430C-9D3C-71F32E99C700}" sibTransId="{00019055-8D77-4EBB-BABD-112A9691559F}"/>
    <dgm:cxn modelId="{CB1A407C-2267-47BB-80DC-AC5CBCD5BD30}" type="presOf" srcId="{4F7F48DB-F041-40E8-9CE6-F083AC40D82F}" destId="{55878E01-5FFE-4C7C-B116-DA3C7A4EA6F6}" srcOrd="0" destOrd="1" presId="urn:microsoft.com/office/officeart/2005/8/layout/vList2"/>
    <dgm:cxn modelId="{FFC40983-FA8C-4C57-8DF3-7CCBD7AFC27D}" srcId="{17AC6995-2DC7-466B-8AAA-41883D95B5C6}" destId="{01A9C733-C96E-49A0-895A-5E4790B50369}" srcOrd="3" destOrd="0" parTransId="{E7D2AA1A-7C16-4851-8DFC-030B0C9896C4}" sibTransId="{F8C8FA58-CFEF-4B12-9275-A253F8EA64D3}"/>
    <dgm:cxn modelId="{0C904D8B-6C75-43F5-9B16-A17554CEF433}" srcId="{17AC6995-2DC7-466B-8AAA-41883D95B5C6}" destId="{B1E9E9BF-D225-44AA-B680-393E7404280B}" srcOrd="0" destOrd="0" parTransId="{39B20B8B-90F2-4536-AAFC-AE4BF20069DF}" sibTransId="{A5AE41DF-6C23-4444-B758-33B96D30EB15}"/>
    <dgm:cxn modelId="{B95F2292-BEEE-4B84-A82E-826986893533}" type="presOf" srcId="{F99021DE-9587-4814-8183-DF2297675049}" destId="{55878E01-5FFE-4C7C-B116-DA3C7A4EA6F6}" srcOrd="0" destOrd="7" presId="urn:microsoft.com/office/officeart/2005/8/layout/vList2"/>
    <dgm:cxn modelId="{534E7BB1-BBA0-4E1A-8040-AC18EB65F90D}" type="presOf" srcId="{DCF52EA8-C4FA-43BF-B5C3-F457520D109A}" destId="{F395DF4B-5A54-4D36-BC7E-8D28BED00C94}" srcOrd="0" destOrd="0" presId="urn:microsoft.com/office/officeart/2005/8/layout/vList2"/>
    <dgm:cxn modelId="{C8CC38B5-392A-4F34-87B6-564A8E84D3A7}" srcId="{17AC6995-2DC7-466B-8AAA-41883D95B5C6}" destId="{3579C3EA-36AF-4E4B-814B-8B3DDF9A8711}" srcOrd="5" destOrd="0" parTransId="{2562B4A9-7FEC-4403-98B3-74BE30778CB8}" sibTransId="{8EA86EBF-C696-4938-A3B6-113CB39D38E9}"/>
    <dgm:cxn modelId="{FD703ECE-D275-470C-9EFF-77212462FE6A}" srcId="{17AC6995-2DC7-466B-8AAA-41883D95B5C6}" destId="{4F7F48DB-F041-40E8-9CE6-F083AC40D82F}" srcOrd="1" destOrd="0" parTransId="{35978E02-9361-4645-9AA3-7C7BA826052B}" sibTransId="{BF459765-07F9-4855-97D0-94683995F0A5}"/>
    <dgm:cxn modelId="{CF9CCFD7-0A46-463A-AA01-82128AEE14EA}" type="presOf" srcId="{B1E9E9BF-D225-44AA-B680-393E7404280B}" destId="{55878E01-5FFE-4C7C-B116-DA3C7A4EA6F6}" srcOrd="0" destOrd="0" presId="urn:microsoft.com/office/officeart/2005/8/layout/vList2"/>
    <dgm:cxn modelId="{79EFDDDE-9553-41E0-ACCF-C0A71F0B2D6D}" type="presOf" srcId="{30987E37-97F0-4BB9-B78A-F803FB607FCF}" destId="{55878E01-5FFE-4C7C-B116-DA3C7A4EA6F6}" srcOrd="0" destOrd="6" presId="urn:microsoft.com/office/officeart/2005/8/layout/vList2"/>
    <dgm:cxn modelId="{280CDBEF-419F-4279-B33E-D857175D3901}" srcId="{17AC6995-2DC7-466B-8AAA-41883D95B5C6}" destId="{41D7FD39-8370-4830-A9A6-11AD4E9E44EF}" srcOrd="2" destOrd="0" parTransId="{F252A3D1-9BB4-4003-8E0B-92F8611024DA}" sibTransId="{6DEBF620-33DA-483D-92C5-0EFE27E7B518}"/>
    <dgm:cxn modelId="{8094CF3A-E359-4894-831A-291E44DBF466}" type="presParOf" srcId="{F395DF4B-5A54-4D36-BC7E-8D28BED00C94}" destId="{6CDED22F-ACF6-475C-AD02-6CE0E98AAE6B}" srcOrd="0" destOrd="0" presId="urn:microsoft.com/office/officeart/2005/8/layout/vList2"/>
    <dgm:cxn modelId="{729B5C1A-08E1-40D9-8EED-006430C7C9E9}" type="presParOf" srcId="{F395DF4B-5A54-4D36-BC7E-8D28BED00C94}" destId="{55878E01-5FFE-4C7C-B116-DA3C7A4EA6F6}"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CF52EA8-C4FA-43BF-B5C3-F457520D109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7AC6995-2DC7-466B-8AAA-41883D95B5C6}">
      <dgm:prSet/>
      <dgm:spPr/>
      <dgm:t>
        <a:bodyPr/>
        <a:lstStyle/>
        <a:p>
          <a:r>
            <a:rPr lang="en-US" dirty="0" err="1"/>
            <a:t>Domein</a:t>
          </a:r>
          <a:r>
            <a:rPr lang="en-US" dirty="0"/>
            <a:t> B: </a:t>
          </a:r>
          <a:r>
            <a:rPr lang="en-US" dirty="0" err="1"/>
            <a:t>werken</a:t>
          </a:r>
          <a:r>
            <a:rPr lang="en-US" dirty="0"/>
            <a:t> in </a:t>
          </a:r>
          <a:r>
            <a:rPr lang="en-US" dirty="0" err="1"/>
            <a:t>opdracht</a:t>
          </a:r>
          <a:r>
            <a:rPr lang="en-US" dirty="0"/>
            <a:t> van </a:t>
          </a:r>
          <a:r>
            <a:rPr lang="en-US" dirty="0" err="1"/>
            <a:t>een</a:t>
          </a:r>
          <a:r>
            <a:rPr lang="en-US" dirty="0"/>
            <a:t> </a:t>
          </a:r>
          <a:r>
            <a:rPr lang="en-US" dirty="0" err="1"/>
            <a:t>externe</a:t>
          </a:r>
          <a:r>
            <a:rPr lang="en-US" dirty="0"/>
            <a:t> </a:t>
          </a:r>
          <a:r>
            <a:rPr lang="en-US" dirty="0" err="1"/>
            <a:t>opdrachtgever</a:t>
          </a:r>
          <a:endParaRPr lang="en-US" dirty="0"/>
        </a:p>
      </dgm:t>
    </dgm:pt>
    <dgm:pt modelId="{36F746DC-DACB-42A9-9386-2A12B3574866}" type="parTrans" cxnId="{E9DDBF61-EE89-4318-B7CE-1384B96CDCD5}">
      <dgm:prSet/>
      <dgm:spPr/>
      <dgm:t>
        <a:bodyPr/>
        <a:lstStyle/>
        <a:p>
          <a:endParaRPr lang="en-US"/>
        </a:p>
      </dgm:t>
    </dgm:pt>
    <dgm:pt modelId="{2963C0F0-1304-4FD1-8971-8ED1E172DA78}" type="sibTrans" cxnId="{E9DDBF61-EE89-4318-B7CE-1384B96CDCD5}">
      <dgm:prSet/>
      <dgm:spPr/>
      <dgm:t>
        <a:bodyPr/>
        <a:lstStyle/>
        <a:p>
          <a:endParaRPr lang="en-US"/>
        </a:p>
      </dgm:t>
    </dgm:pt>
    <dgm:pt modelId="{F669096B-59CE-4989-9123-A22711CA0845}">
      <dgm:prSet/>
      <dgm:spPr/>
      <dgm:t>
        <a:bodyPr/>
        <a:lstStyle/>
        <a:p>
          <a:r>
            <a:rPr lang="en-US" dirty="0" err="1"/>
            <a:t>Domein</a:t>
          </a:r>
          <a:r>
            <a:rPr lang="en-US" dirty="0"/>
            <a:t> C: </a:t>
          </a:r>
          <a:r>
            <a:rPr lang="en-US" dirty="0" err="1"/>
            <a:t>Loopbaanontwikkeling</a:t>
          </a:r>
          <a:endParaRPr lang="en-US" dirty="0"/>
        </a:p>
      </dgm:t>
    </dgm:pt>
    <dgm:pt modelId="{A06C5441-28F5-4A1F-A6B1-5BB63114138B}" type="parTrans" cxnId="{CEF9CE51-97B2-44AB-9638-F01D131581AC}">
      <dgm:prSet/>
      <dgm:spPr/>
    </dgm:pt>
    <dgm:pt modelId="{E350D518-6100-493E-A4C6-723AF6BEFE78}" type="sibTrans" cxnId="{CEF9CE51-97B2-44AB-9638-F01D131581AC}">
      <dgm:prSet/>
      <dgm:spPr/>
    </dgm:pt>
    <dgm:pt modelId="{B6E92593-28F7-4FBC-A57C-753057147828}">
      <dgm:prSet/>
      <dgm:spPr/>
      <dgm:t>
        <a:bodyPr/>
        <a:lstStyle/>
        <a:p>
          <a:r>
            <a:rPr lang="en-US" dirty="0" err="1"/>
            <a:t>Praktische</a:t>
          </a:r>
          <a:r>
            <a:rPr lang="en-US" dirty="0"/>
            <a:t> en </a:t>
          </a:r>
          <a:r>
            <a:rPr lang="en-US" dirty="0" err="1"/>
            <a:t>realistische</a:t>
          </a:r>
          <a:r>
            <a:rPr lang="en-US" dirty="0"/>
            <a:t> </a:t>
          </a:r>
          <a:r>
            <a:rPr lang="en-US" dirty="0" err="1"/>
            <a:t>opdrachten</a:t>
          </a:r>
          <a:endParaRPr lang="en-US" dirty="0"/>
        </a:p>
      </dgm:t>
    </dgm:pt>
    <dgm:pt modelId="{F8D315B8-3989-40B5-93D1-CEE19E345D37}" type="parTrans" cxnId="{2E2FD5BC-8FF8-425F-9D8F-66CFBE6D52DB}">
      <dgm:prSet/>
      <dgm:spPr/>
    </dgm:pt>
    <dgm:pt modelId="{E9C01BCE-D6C8-4ADF-AAE8-C5FD4F264F40}" type="sibTrans" cxnId="{2E2FD5BC-8FF8-425F-9D8F-66CFBE6D52DB}">
      <dgm:prSet/>
      <dgm:spPr/>
    </dgm:pt>
    <dgm:pt modelId="{62D0554A-C0B5-4646-8D54-30FDDED83A11}">
      <dgm:prSet/>
      <dgm:spPr/>
      <dgm:t>
        <a:bodyPr/>
        <a:lstStyle/>
        <a:p>
          <a:r>
            <a:rPr lang="en-US" dirty="0" err="1"/>
            <a:t>Interactie</a:t>
          </a:r>
          <a:r>
            <a:rPr lang="en-US" dirty="0"/>
            <a:t> met </a:t>
          </a:r>
          <a:r>
            <a:rPr lang="en-US" dirty="0" err="1"/>
            <a:t>externe</a:t>
          </a:r>
          <a:r>
            <a:rPr lang="en-US" dirty="0"/>
            <a:t> </a:t>
          </a:r>
          <a:r>
            <a:rPr lang="en-US" dirty="0" err="1"/>
            <a:t>opdrachtgevers</a:t>
          </a:r>
          <a:endParaRPr lang="en-US" dirty="0"/>
        </a:p>
      </dgm:t>
    </dgm:pt>
    <dgm:pt modelId="{14AC47A7-213A-4AF0-8913-91AE55E269C3}" type="parTrans" cxnId="{8D984E6C-BD34-49B2-8129-0D76CDCE63D2}">
      <dgm:prSet/>
      <dgm:spPr/>
      <dgm:t>
        <a:bodyPr/>
        <a:lstStyle/>
        <a:p>
          <a:endParaRPr lang="nl-NL"/>
        </a:p>
      </dgm:t>
    </dgm:pt>
    <dgm:pt modelId="{BF1BC422-F3BC-49A1-921E-9EA47EB4C523}" type="sibTrans" cxnId="{8D984E6C-BD34-49B2-8129-0D76CDCE63D2}">
      <dgm:prSet/>
      <dgm:spPr/>
      <dgm:t>
        <a:bodyPr/>
        <a:lstStyle/>
        <a:p>
          <a:endParaRPr lang="nl-NL"/>
        </a:p>
      </dgm:t>
    </dgm:pt>
    <dgm:pt modelId="{B7218B7F-DCC0-406B-AE9B-62A80AAB32C9}">
      <dgm:prSet/>
      <dgm:spPr/>
      <dgm:t>
        <a:bodyPr/>
        <a:lstStyle/>
        <a:p>
          <a:r>
            <a:rPr lang="en-US" dirty="0" err="1"/>
            <a:t>Werken</a:t>
          </a:r>
          <a:r>
            <a:rPr lang="en-US" dirty="0"/>
            <a:t> in </a:t>
          </a:r>
          <a:r>
            <a:rPr lang="en-US" dirty="0" err="1"/>
            <a:t>opdracht</a:t>
          </a:r>
          <a:r>
            <a:rPr lang="en-US" dirty="0"/>
            <a:t> van </a:t>
          </a:r>
          <a:r>
            <a:rPr lang="en-US" dirty="0" err="1"/>
            <a:t>een</a:t>
          </a:r>
          <a:r>
            <a:rPr lang="en-US" dirty="0"/>
            <a:t> </a:t>
          </a:r>
          <a:r>
            <a:rPr lang="en-US" dirty="0" err="1"/>
            <a:t>organisatie</a:t>
          </a:r>
          <a:endParaRPr lang="en-US" dirty="0"/>
        </a:p>
      </dgm:t>
    </dgm:pt>
    <dgm:pt modelId="{95B0E74B-1314-460E-A49E-B9217B6C53DA}" type="parTrans" cxnId="{A62172BD-86C0-4043-9B7A-F4F196A0AD4D}">
      <dgm:prSet/>
      <dgm:spPr/>
      <dgm:t>
        <a:bodyPr/>
        <a:lstStyle/>
        <a:p>
          <a:endParaRPr lang="nl-NL"/>
        </a:p>
      </dgm:t>
    </dgm:pt>
    <dgm:pt modelId="{2C6DF0FA-23E3-4DF5-8CA4-B9954767DA24}" type="sibTrans" cxnId="{A62172BD-86C0-4043-9B7A-F4F196A0AD4D}">
      <dgm:prSet/>
      <dgm:spPr/>
      <dgm:t>
        <a:bodyPr/>
        <a:lstStyle/>
        <a:p>
          <a:endParaRPr lang="nl-NL"/>
        </a:p>
      </dgm:t>
    </dgm:pt>
    <dgm:pt modelId="{F395DF4B-5A54-4D36-BC7E-8D28BED00C94}" type="pres">
      <dgm:prSet presAssocID="{DCF52EA8-C4FA-43BF-B5C3-F457520D109A}" presName="linear" presStyleCnt="0">
        <dgm:presLayoutVars>
          <dgm:animLvl val="lvl"/>
          <dgm:resizeHandles val="exact"/>
        </dgm:presLayoutVars>
      </dgm:prSet>
      <dgm:spPr/>
    </dgm:pt>
    <dgm:pt modelId="{6CDED22F-ACF6-475C-AD02-6CE0E98AAE6B}" type="pres">
      <dgm:prSet presAssocID="{17AC6995-2DC7-466B-8AAA-41883D95B5C6}" presName="parentText" presStyleLbl="node1" presStyleIdx="0" presStyleCnt="2">
        <dgm:presLayoutVars>
          <dgm:chMax val="0"/>
          <dgm:bulletEnabled val="1"/>
        </dgm:presLayoutVars>
      </dgm:prSet>
      <dgm:spPr/>
    </dgm:pt>
    <dgm:pt modelId="{CD61377B-9EC9-48FE-A5F0-C083AE789C14}" type="pres">
      <dgm:prSet presAssocID="{17AC6995-2DC7-466B-8AAA-41883D95B5C6}" presName="childText" presStyleLbl="revTx" presStyleIdx="0" presStyleCnt="1">
        <dgm:presLayoutVars>
          <dgm:bulletEnabled val="1"/>
        </dgm:presLayoutVars>
      </dgm:prSet>
      <dgm:spPr/>
    </dgm:pt>
    <dgm:pt modelId="{7A0F0B53-70FE-4061-BFBA-C7468B4142B3}" type="pres">
      <dgm:prSet presAssocID="{F669096B-59CE-4989-9123-A22711CA0845}" presName="parentText" presStyleLbl="node1" presStyleIdx="1" presStyleCnt="2">
        <dgm:presLayoutVars>
          <dgm:chMax val="0"/>
          <dgm:bulletEnabled val="1"/>
        </dgm:presLayoutVars>
      </dgm:prSet>
      <dgm:spPr/>
    </dgm:pt>
  </dgm:ptLst>
  <dgm:cxnLst>
    <dgm:cxn modelId="{59D8801F-8AC1-439D-9093-150925DFF5B6}" type="presOf" srcId="{F669096B-59CE-4989-9123-A22711CA0845}" destId="{7A0F0B53-70FE-4061-BFBA-C7468B4142B3}" srcOrd="0" destOrd="0" presId="urn:microsoft.com/office/officeart/2005/8/layout/vList2"/>
    <dgm:cxn modelId="{BFB24F2D-E7D5-4C22-9FEC-86D65A6A20B5}" type="presOf" srcId="{17AC6995-2DC7-466B-8AAA-41883D95B5C6}" destId="{6CDED22F-ACF6-475C-AD02-6CE0E98AAE6B}" srcOrd="0" destOrd="0" presId="urn:microsoft.com/office/officeart/2005/8/layout/vList2"/>
    <dgm:cxn modelId="{E1A9D634-4D45-46A2-8F09-09F300E909A6}" type="presOf" srcId="{B7218B7F-DCC0-406B-AE9B-62A80AAB32C9}" destId="{CD61377B-9EC9-48FE-A5F0-C083AE789C14}" srcOrd="0" destOrd="2" presId="urn:microsoft.com/office/officeart/2005/8/layout/vList2"/>
    <dgm:cxn modelId="{E9DDBF61-EE89-4318-B7CE-1384B96CDCD5}" srcId="{DCF52EA8-C4FA-43BF-B5C3-F457520D109A}" destId="{17AC6995-2DC7-466B-8AAA-41883D95B5C6}" srcOrd="0" destOrd="0" parTransId="{36F746DC-DACB-42A9-9386-2A12B3574866}" sibTransId="{2963C0F0-1304-4FD1-8971-8ED1E172DA78}"/>
    <dgm:cxn modelId="{7CB53A4C-E31C-42BE-ABE3-10BECEA5CFAC}" type="presOf" srcId="{62D0554A-C0B5-4646-8D54-30FDDED83A11}" destId="{CD61377B-9EC9-48FE-A5F0-C083AE789C14}" srcOrd="0" destOrd="1" presId="urn:microsoft.com/office/officeart/2005/8/layout/vList2"/>
    <dgm:cxn modelId="{8D984E6C-BD34-49B2-8129-0D76CDCE63D2}" srcId="{17AC6995-2DC7-466B-8AAA-41883D95B5C6}" destId="{62D0554A-C0B5-4646-8D54-30FDDED83A11}" srcOrd="1" destOrd="0" parTransId="{14AC47A7-213A-4AF0-8913-91AE55E269C3}" sibTransId="{BF1BC422-F3BC-49A1-921E-9EA47EB4C523}"/>
    <dgm:cxn modelId="{CEF9CE51-97B2-44AB-9638-F01D131581AC}" srcId="{DCF52EA8-C4FA-43BF-B5C3-F457520D109A}" destId="{F669096B-59CE-4989-9123-A22711CA0845}" srcOrd="1" destOrd="0" parTransId="{A06C5441-28F5-4A1F-A6B1-5BB63114138B}" sibTransId="{E350D518-6100-493E-A4C6-723AF6BEFE78}"/>
    <dgm:cxn modelId="{534E7BB1-BBA0-4E1A-8040-AC18EB65F90D}" type="presOf" srcId="{DCF52EA8-C4FA-43BF-B5C3-F457520D109A}" destId="{F395DF4B-5A54-4D36-BC7E-8D28BED00C94}" srcOrd="0" destOrd="0" presId="urn:microsoft.com/office/officeart/2005/8/layout/vList2"/>
    <dgm:cxn modelId="{BD0996BC-3DB4-4B57-9262-714DFDBFE1CF}" type="presOf" srcId="{B6E92593-28F7-4FBC-A57C-753057147828}" destId="{CD61377B-9EC9-48FE-A5F0-C083AE789C14}" srcOrd="0" destOrd="0" presId="urn:microsoft.com/office/officeart/2005/8/layout/vList2"/>
    <dgm:cxn modelId="{2E2FD5BC-8FF8-425F-9D8F-66CFBE6D52DB}" srcId="{17AC6995-2DC7-466B-8AAA-41883D95B5C6}" destId="{B6E92593-28F7-4FBC-A57C-753057147828}" srcOrd="0" destOrd="0" parTransId="{F8D315B8-3989-40B5-93D1-CEE19E345D37}" sibTransId="{E9C01BCE-D6C8-4ADF-AAE8-C5FD4F264F40}"/>
    <dgm:cxn modelId="{A62172BD-86C0-4043-9B7A-F4F196A0AD4D}" srcId="{17AC6995-2DC7-466B-8AAA-41883D95B5C6}" destId="{B7218B7F-DCC0-406B-AE9B-62A80AAB32C9}" srcOrd="2" destOrd="0" parTransId="{95B0E74B-1314-460E-A49E-B9217B6C53DA}" sibTransId="{2C6DF0FA-23E3-4DF5-8CA4-B9954767DA24}"/>
    <dgm:cxn modelId="{8094CF3A-E359-4894-831A-291E44DBF466}" type="presParOf" srcId="{F395DF4B-5A54-4D36-BC7E-8D28BED00C94}" destId="{6CDED22F-ACF6-475C-AD02-6CE0E98AAE6B}" srcOrd="0" destOrd="0" presId="urn:microsoft.com/office/officeart/2005/8/layout/vList2"/>
    <dgm:cxn modelId="{2DABA18E-4B59-423D-AF7C-FB494ED375B4}" type="presParOf" srcId="{F395DF4B-5A54-4D36-BC7E-8D28BED00C94}" destId="{CD61377B-9EC9-48FE-A5F0-C083AE789C14}" srcOrd="1" destOrd="0" presId="urn:microsoft.com/office/officeart/2005/8/layout/vList2"/>
    <dgm:cxn modelId="{B73E2D6A-95C7-43C9-B28E-DBCA49251E44}" type="presParOf" srcId="{F395DF4B-5A54-4D36-BC7E-8D28BED00C94}" destId="{7A0F0B53-70FE-4061-BFBA-C7468B4142B3}"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CF52EA8-C4FA-43BF-B5C3-F457520D109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7AC6995-2DC7-466B-8AAA-41883D95B5C6}">
      <dgm:prSet/>
      <dgm:spPr/>
      <dgm:t>
        <a:bodyPr/>
        <a:lstStyle/>
        <a:p>
          <a:r>
            <a:rPr lang="en-US" dirty="0" err="1"/>
            <a:t>Domein</a:t>
          </a:r>
          <a:r>
            <a:rPr lang="en-US" dirty="0"/>
            <a:t> E</a:t>
          </a:r>
        </a:p>
      </dgm:t>
    </dgm:pt>
    <dgm:pt modelId="{36F746DC-DACB-42A9-9386-2A12B3574866}" type="parTrans" cxnId="{E9DDBF61-EE89-4318-B7CE-1384B96CDCD5}">
      <dgm:prSet/>
      <dgm:spPr/>
      <dgm:t>
        <a:bodyPr/>
        <a:lstStyle/>
        <a:p>
          <a:endParaRPr lang="en-US"/>
        </a:p>
      </dgm:t>
    </dgm:pt>
    <dgm:pt modelId="{2963C0F0-1304-4FD1-8971-8ED1E172DA78}" type="sibTrans" cxnId="{E9DDBF61-EE89-4318-B7CE-1384B96CDCD5}">
      <dgm:prSet/>
      <dgm:spPr/>
      <dgm:t>
        <a:bodyPr/>
        <a:lstStyle/>
        <a:p>
          <a:endParaRPr lang="en-US"/>
        </a:p>
      </dgm:t>
    </dgm:pt>
    <dgm:pt modelId="{B1E9E9BF-D225-44AA-B680-393E7404280B}">
      <dgm:prSet/>
      <dgm:spPr/>
      <dgm:t>
        <a:bodyPr/>
        <a:lstStyle/>
        <a:p>
          <a:r>
            <a:rPr lang="en-US" dirty="0" err="1"/>
            <a:t>Diensten</a:t>
          </a:r>
          <a:r>
            <a:rPr lang="en-US" dirty="0"/>
            <a:t> </a:t>
          </a:r>
          <a:r>
            <a:rPr lang="en-US" dirty="0" err="1"/>
            <a:t>verlenen</a:t>
          </a:r>
          <a:r>
            <a:rPr lang="en-US" dirty="0"/>
            <a:t> (1)</a:t>
          </a:r>
        </a:p>
      </dgm:t>
    </dgm:pt>
    <dgm:pt modelId="{39B20B8B-90F2-4536-AAFC-AE4BF20069DF}" type="parTrans" cxnId="{0C904D8B-6C75-43F5-9B16-A17554CEF433}">
      <dgm:prSet/>
      <dgm:spPr/>
      <dgm:t>
        <a:bodyPr/>
        <a:lstStyle/>
        <a:p>
          <a:endParaRPr lang="en-US"/>
        </a:p>
      </dgm:t>
    </dgm:pt>
    <dgm:pt modelId="{A5AE41DF-6C23-4444-B758-33B96D30EB15}" type="sibTrans" cxnId="{0C904D8B-6C75-43F5-9B16-A17554CEF433}">
      <dgm:prSet/>
      <dgm:spPr/>
      <dgm:t>
        <a:bodyPr/>
        <a:lstStyle/>
        <a:p>
          <a:endParaRPr lang="en-US"/>
        </a:p>
      </dgm:t>
    </dgm:pt>
    <dgm:pt modelId="{4F7F48DB-F041-40E8-9CE6-F083AC40D82F}">
      <dgm:prSet/>
      <dgm:spPr/>
      <dgm:t>
        <a:bodyPr/>
        <a:lstStyle/>
        <a:p>
          <a:r>
            <a:rPr lang="en-US" dirty="0" err="1"/>
            <a:t>Producten</a:t>
          </a:r>
          <a:r>
            <a:rPr lang="en-US" dirty="0"/>
            <a:t> </a:t>
          </a:r>
          <a:r>
            <a:rPr lang="en-US" dirty="0" err="1"/>
            <a:t>maken</a:t>
          </a:r>
          <a:r>
            <a:rPr lang="en-US" dirty="0"/>
            <a:t> (1)</a:t>
          </a:r>
        </a:p>
      </dgm:t>
    </dgm:pt>
    <dgm:pt modelId="{35978E02-9361-4645-9AA3-7C7BA826052B}" type="parTrans" cxnId="{FD703ECE-D275-470C-9EFF-77212462FE6A}">
      <dgm:prSet/>
      <dgm:spPr/>
      <dgm:t>
        <a:bodyPr/>
        <a:lstStyle/>
        <a:p>
          <a:endParaRPr lang="en-US"/>
        </a:p>
      </dgm:t>
    </dgm:pt>
    <dgm:pt modelId="{BF459765-07F9-4855-97D0-94683995F0A5}" type="sibTrans" cxnId="{FD703ECE-D275-470C-9EFF-77212462FE6A}">
      <dgm:prSet/>
      <dgm:spPr/>
      <dgm:t>
        <a:bodyPr/>
        <a:lstStyle/>
        <a:p>
          <a:endParaRPr lang="en-US"/>
        </a:p>
      </dgm:t>
    </dgm:pt>
    <dgm:pt modelId="{41D7FD39-8370-4830-A9A6-11AD4E9E44EF}">
      <dgm:prSet/>
      <dgm:spPr/>
      <dgm:t>
        <a:bodyPr/>
        <a:lstStyle/>
        <a:p>
          <a:r>
            <a:rPr lang="en-US" dirty="0" err="1"/>
            <a:t>Processen</a:t>
          </a:r>
          <a:r>
            <a:rPr lang="en-US" dirty="0"/>
            <a:t> </a:t>
          </a:r>
          <a:r>
            <a:rPr lang="en-US" dirty="0" err="1"/>
            <a:t>verbeteren</a:t>
          </a:r>
          <a:r>
            <a:rPr lang="en-US" dirty="0"/>
            <a:t> (1)</a:t>
          </a:r>
        </a:p>
      </dgm:t>
    </dgm:pt>
    <dgm:pt modelId="{F252A3D1-9BB4-4003-8E0B-92F8611024DA}" type="parTrans" cxnId="{280CDBEF-419F-4279-B33E-D857175D3901}">
      <dgm:prSet/>
      <dgm:spPr/>
      <dgm:t>
        <a:bodyPr/>
        <a:lstStyle/>
        <a:p>
          <a:endParaRPr lang="en-US"/>
        </a:p>
      </dgm:t>
    </dgm:pt>
    <dgm:pt modelId="{6DEBF620-33DA-483D-92C5-0EFE27E7B518}" type="sibTrans" cxnId="{280CDBEF-419F-4279-B33E-D857175D3901}">
      <dgm:prSet/>
      <dgm:spPr/>
      <dgm:t>
        <a:bodyPr/>
        <a:lstStyle/>
        <a:p>
          <a:endParaRPr lang="en-US"/>
        </a:p>
      </dgm:t>
    </dgm:pt>
    <dgm:pt modelId="{01A9C733-C96E-49A0-895A-5E4790B50369}">
      <dgm:prSet/>
      <dgm:spPr/>
      <dgm:t>
        <a:bodyPr/>
        <a:lstStyle/>
        <a:p>
          <a:r>
            <a:rPr lang="en-US" dirty="0" err="1"/>
            <a:t>Onderzoeken</a:t>
          </a:r>
          <a:r>
            <a:rPr lang="en-US" dirty="0"/>
            <a:t> van </a:t>
          </a:r>
          <a:r>
            <a:rPr lang="en-US" dirty="0" err="1"/>
            <a:t>vraagstukken</a:t>
          </a:r>
          <a:r>
            <a:rPr lang="en-US" dirty="0"/>
            <a:t> (1)</a:t>
          </a:r>
        </a:p>
      </dgm:t>
    </dgm:pt>
    <dgm:pt modelId="{E7D2AA1A-7C16-4851-8DFC-030B0C9896C4}" type="parTrans" cxnId="{FFC40983-FA8C-4C57-8DF3-7CCBD7AFC27D}">
      <dgm:prSet/>
      <dgm:spPr/>
      <dgm:t>
        <a:bodyPr/>
        <a:lstStyle/>
        <a:p>
          <a:endParaRPr lang="en-US"/>
        </a:p>
      </dgm:t>
    </dgm:pt>
    <dgm:pt modelId="{F8C8FA58-CFEF-4B12-9275-A253F8EA64D3}" type="sibTrans" cxnId="{FFC40983-FA8C-4C57-8DF3-7CCBD7AFC27D}">
      <dgm:prSet/>
      <dgm:spPr/>
      <dgm:t>
        <a:bodyPr/>
        <a:lstStyle/>
        <a:p>
          <a:endParaRPr lang="en-US"/>
        </a:p>
      </dgm:t>
    </dgm:pt>
    <dgm:pt modelId="{8F0F0369-05B7-4D5E-AFA8-8EA278588A17}">
      <dgm:prSet/>
      <dgm:spPr/>
      <dgm:t>
        <a:bodyPr/>
        <a:lstStyle/>
        <a:p>
          <a:r>
            <a:rPr lang="en-US" dirty="0" err="1"/>
            <a:t>Verduurzaming</a:t>
          </a:r>
          <a:r>
            <a:rPr lang="en-US" dirty="0"/>
            <a:t> (1)</a:t>
          </a:r>
        </a:p>
      </dgm:t>
    </dgm:pt>
    <dgm:pt modelId="{CDEB66A7-D05D-4EA8-A5C9-6448BB9A0BAE}" type="parTrans" cxnId="{4B411321-EA45-471A-84AD-E5EC79B4FF66}">
      <dgm:prSet/>
      <dgm:spPr/>
      <dgm:t>
        <a:bodyPr/>
        <a:lstStyle/>
        <a:p>
          <a:endParaRPr lang="en-US"/>
        </a:p>
      </dgm:t>
    </dgm:pt>
    <dgm:pt modelId="{D6850784-658A-4623-A2AD-C52927833946}" type="sibTrans" cxnId="{4B411321-EA45-471A-84AD-E5EC79B4FF66}">
      <dgm:prSet/>
      <dgm:spPr/>
      <dgm:t>
        <a:bodyPr/>
        <a:lstStyle/>
        <a:p>
          <a:endParaRPr lang="en-US"/>
        </a:p>
      </dgm:t>
    </dgm:pt>
    <dgm:pt modelId="{3579C3EA-36AF-4E4B-814B-8B3DDF9A8711}">
      <dgm:prSet/>
      <dgm:spPr/>
      <dgm:t>
        <a:bodyPr/>
        <a:lstStyle/>
        <a:p>
          <a:r>
            <a:rPr lang="en-US" dirty="0" err="1"/>
            <a:t>Digitalisering</a:t>
          </a:r>
          <a:r>
            <a:rPr lang="en-US" dirty="0"/>
            <a:t> (2)</a:t>
          </a:r>
        </a:p>
      </dgm:t>
    </dgm:pt>
    <dgm:pt modelId="{2562B4A9-7FEC-4403-98B3-74BE30778CB8}" type="parTrans" cxnId="{C8CC38B5-392A-4F34-87B6-564A8E84D3A7}">
      <dgm:prSet/>
      <dgm:spPr/>
      <dgm:t>
        <a:bodyPr/>
        <a:lstStyle/>
        <a:p>
          <a:endParaRPr lang="en-US"/>
        </a:p>
      </dgm:t>
    </dgm:pt>
    <dgm:pt modelId="{8EA86EBF-C696-4938-A3B6-113CB39D38E9}" type="sibTrans" cxnId="{C8CC38B5-392A-4F34-87B6-564A8E84D3A7}">
      <dgm:prSet/>
      <dgm:spPr/>
      <dgm:t>
        <a:bodyPr/>
        <a:lstStyle/>
        <a:p>
          <a:endParaRPr lang="en-US"/>
        </a:p>
      </dgm:t>
    </dgm:pt>
    <dgm:pt modelId="{30987E37-97F0-4BB9-B78A-F803FB607FCF}">
      <dgm:prSet/>
      <dgm:spPr/>
      <dgm:t>
        <a:bodyPr/>
        <a:lstStyle/>
        <a:p>
          <a:r>
            <a:rPr lang="en-US" dirty="0" err="1"/>
            <a:t>Digitalisering</a:t>
          </a:r>
          <a:r>
            <a:rPr lang="en-US" dirty="0"/>
            <a:t> en </a:t>
          </a:r>
          <a:r>
            <a:rPr lang="en-US" dirty="0" err="1"/>
            <a:t>sociale</a:t>
          </a:r>
          <a:r>
            <a:rPr lang="en-US" dirty="0"/>
            <a:t> </a:t>
          </a:r>
          <a:r>
            <a:rPr lang="en-US" dirty="0" err="1"/>
            <a:t>innovatie</a:t>
          </a:r>
          <a:r>
            <a:rPr lang="en-US" dirty="0"/>
            <a:t> (1)</a:t>
          </a:r>
        </a:p>
      </dgm:t>
    </dgm:pt>
    <dgm:pt modelId="{5A87DCA6-417F-46CF-B487-7B66EC12997E}" type="parTrans" cxnId="{C742A640-5DB6-4D1E-A7B5-282C1F8A42B7}">
      <dgm:prSet/>
      <dgm:spPr/>
      <dgm:t>
        <a:bodyPr/>
        <a:lstStyle/>
        <a:p>
          <a:endParaRPr lang="en-US"/>
        </a:p>
      </dgm:t>
    </dgm:pt>
    <dgm:pt modelId="{87434536-91A5-4E3F-B3C4-E48B02A1EA3C}" type="sibTrans" cxnId="{C742A640-5DB6-4D1E-A7B5-282C1F8A42B7}">
      <dgm:prSet/>
      <dgm:spPr/>
      <dgm:t>
        <a:bodyPr/>
        <a:lstStyle/>
        <a:p>
          <a:endParaRPr lang="en-US"/>
        </a:p>
      </dgm:t>
    </dgm:pt>
    <dgm:pt modelId="{F99021DE-9587-4814-8183-DF2297675049}">
      <dgm:prSet/>
      <dgm:spPr/>
      <dgm:t>
        <a:bodyPr/>
        <a:lstStyle/>
        <a:p>
          <a:r>
            <a:rPr lang="en-US" dirty="0" err="1"/>
            <a:t>Sociale</a:t>
          </a:r>
          <a:r>
            <a:rPr lang="en-US" dirty="0"/>
            <a:t> </a:t>
          </a:r>
          <a:r>
            <a:rPr lang="en-US" dirty="0" err="1"/>
            <a:t>innovatie</a:t>
          </a:r>
          <a:r>
            <a:rPr lang="en-US" dirty="0"/>
            <a:t> (2)</a:t>
          </a:r>
        </a:p>
      </dgm:t>
    </dgm:pt>
    <dgm:pt modelId="{C30173C8-E7FE-430C-9D3C-71F32E99C700}" type="parTrans" cxnId="{0BE7DC7A-3ED5-4193-A5C3-ED53F171F877}">
      <dgm:prSet/>
      <dgm:spPr/>
      <dgm:t>
        <a:bodyPr/>
        <a:lstStyle/>
        <a:p>
          <a:endParaRPr lang="en-US"/>
        </a:p>
      </dgm:t>
    </dgm:pt>
    <dgm:pt modelId="{00019055-8D77-4EBB-BABD-112A9691559F}" type="sibTrans" cxnId="{0BE7DC7A-3ED5-4193-A5C3-ED53F171F877}">
      <dgm:prSet/>
      <dgm:spPr/>
      <dgm:t>
        <a:bodyPr/>
        <a:lstStyle/>
        <a:p>
          <a:endParaRPr lang="en-US"/>
        </a:p>
      </dgm:t>
    </dgm:pt>
    <dgm:pt modelId="{FA2DBDDA-758C-4617-99B7-9CCB5A95B445}">
      <dgm:prSet/>
      <dgm:spPr/>
      <dgm:t>
        <a:bodyPr/>
        <a:lstStyle/>
        <a:p>
          <a:r>
            <a:rPr lang="en-US" dirty="0" err="1"/>
            <a:t>Ethische</a:t>
          </a:r>
          <a:r>
            <a:rPr lang="en-US" dirty="0"/>
            <a:t> dilemma’s (1)</a:t>
          </a:r>
        </a:p>
      </dgm:t>
    </dgm:pt>
    <dgm:pt modelId="{1A2F020A-729B-4AD4-8F30-980E7B9D0B0C}" type="parTrans" cxnId="{E827C4E5-3E79-4F4C-A778-C4FA8274EF2E}">
      <dgm:prSet/>
      <dgm:spPr/>
    </dgm:pt>
    <dgm:pt modelId="{380C2244-CAC4-4E0B-9945-2F853F586FD2}" type="sibTrans" cxnId="{E827C4E5-3E79-4F4C-A778-C4FA8274EF2E}">
      <dgm:prSet/>
      <dgm:spPr/>
    </dgm:pt>
    <dgm:pt modelId="{F395DF4B-5A54-4D36-BC7E-8D28BED00C94}" type="pres">
      <dgm:prSet presAssocID="{DCF52EA8-C4FA-43BF-B5C3-F457520D109A}" presName="linear" presStyleCnt="0">
        <dgm:presLayoutVars>
          <dgm:animLvl val="lvl"/>
          <dgm:resizeHandles val="exact"/>
        </dgm:presLayoutVars>
      </dgm:prSet>
      <dgm:spPr/>
    </dgm:pt>
    <dgm:pt modelId="{6CDED22F-ACF6-475C-AD02-6CE0E98AAE6B}" type="pres">
      <dgm:prSet presAssocID="{17AC6995-2DC7-466B-8AAA-41883D95B5C6}" presName="parentText" presStyleLbl="node1" presStyleIdx="0" presStyleCnt="1">
        <dgm:presLayoutVars>
          <dgm:chMax val="0"/>
          <dgm:bulletEnabled val="1"/>
        </dgm:presLayoutVars>
      </dgm:prSet>
      <dgm:spPr/>
    </dgm:pt>
    <dgm:pt modelId="{55878E01-5FFE-4C7C-B116-DA3C7A4EA6F6}" type="pres">
      <dgm:prSet presAssocID="{17AC6995-2DC7-466B-8AAA-41883D95B5C6}" presName="childText" presStyleLbl="revTx" presStyleIdx="0" presStyleCnt="1">
        <dgm:presLayoutVars>
          <dgm:bulletEnabled val="1"/>
        </dgm:presLayoutVars>
      </dgm:prSet>
      <dgm:spPr/>
    </dgm:pt>
  </dgm:ptLst>
  <dgm:cxnLst>
    <dgm:cxn modelId="{3C819F0C-806C-4F75-8AC2-F2E9B72F8B1D}" type="presOf" srcId="{41D7FD39-8370-4830-A9A6-11AD4E9E44EF}" destId="{55878E01-5FFE-4C7C-B116-DA3C7A4EA6F6}" srcOrd="0" destOrd="2" presId="urn:microsoft.com/office/officeart/2005/8/layout/vList2"/>
    <dgm:cxn modelId="{3B235E1B-1CF2-40CE-BA14-0D64D6412E9C}" type="presOf" srcId="{01A9C733-C96E-49A0-895A-5E4790B50369}" destId="{55878E01-5FFE-4C7C-B116-DA3C7A4EA6F6}" srcOrd="0" destOrd="3" presId="urn:microsoft.com/office/officeart/2005/8/layout/vList2"/>
    <dgm:cxn modelId="{4B411321-EA45-471A-84AD-E5EC79B4FF66}" srcId="{17AC6995-2DC7-466B-8AAA-41883D95B5C6}" destId="{8F0F0369-05B7-4D5E-AFA8-8EA278588A17}" srcOrd="4" destOrd="0" parTransId="{CDEB66A7-D05D-4EA8-A5C9-6448BB9A0BAE}" sibTransId="{D6850784-658A-4623-A2AD-C52927833946}"/>
    <dgm:cxn modelId="{BFB24F2D-E7D5-4C22-9FEC-86D65A6A20B5}" type="presOf" srcId="{17AC6995-2DC7-466B-8AAA-41883D95B5C6}" destId="{6CDED22F-ACF6-475C-AD02-6CE0E98AAE6B}" srcOrd="0" destOrd="0" presId="urn:microsoft.com/office/officeart/2005/8/layout/vList2"/>
    <dgm:cxn modelId="{C742A640-5DB6-4D1E-A7B5-282C1F8A42B7}" srcId="{17AC6995-2DC7-466B-8AAA-41883D95B5C6}" destId="{30987E37-97F0-4BB9-B78A-F803FB607FCF}" srcOrd="6" destOrd="0" parTransId="{5A87DCA6-417F-46CF-B487-7B66EC12997E}" sibTransId="{87434536-91A5-4E3F-B3C4-E48B02A1EA3C}"/>
    <dgm:cxn modelId="{E9DDBF61-EE89-4318-B7CE-1384B96CDCD5}" srcId="{DCF52EA8-C4FA-43BF-B5C3-F457520D109A}" destId="{17AC6995-2DC7-466B-8AAA-41883D95B5C6}" srcOrd="0" destOrd="0" parTransId="{36F746DC-DACB-42A9-9386-2A12B3574866}" sibTransId="{2963C0F0-1304-4FD1-8971-8ED1E172DA78}"/>
    <dgm:cxn modelId="{13C89662-650D-4904-8C60-AC48FA13DF78}" type="presOf" srcId="{8F0F0369-05B7-4D5E-AFA8-8EA278588A17}" destId="{55878E01-5FFE-4C7C-B116-DA3C7A4EA6F6}" srcOrd="0" destOrd="4" presId="urn:microsoft.com/office/officeart/2005/8/layout/vList2"/>
    <dgm:cxn modelId="{F3C15764-E6CB-4097-9862-B86B8F585981}" type="presOf" srcId="{3579C3EA-36AF-4E4B-814B-8B3DDF9A8711}" destId="{55878E01-5FFE-4C7C-B116-DA3C7A4EA6F6}" srcOrd="0" destOrd="5" presId="urn:microsoft.com/office/officeart/2005/8/layout/vList2"/>
    <dgm:cxn modelId="{EBCE4B73-BA47-4EB4-9531-0533694BCD6F}" type="presOf" srcId="{FA2DBDDA-758C-4617-99B7-9CCB5A95B445}" destId="{55878E01-5FFE-4C7C-B116-DA3C7A4EA6F6}" srcOrd="0" destOrd="8" presId="urn:microsoft.com/office/officeart/2005/8/layout/vList2"/>
    <dgm:cxn modelId="{0BE7DC7A-3ED5-4193-A5C3-ED53F171F877}" srcId="{17AC6995-2DC7-466B-8AAA-41883D95B5C6}" destId="{F99021DE-9587-4814-8183-DF2297675049}" srcOrd="7" destOrd="0" parTransId="{C30173C8-E7FE-430C-9D3C-71F32E99C700}" sibTransId="{00019055-8D77-4EBB-BABD-112A9691559F}"/>
    <dgm:cxn modelId="{CB1A407C-2267-47BB-80DC-AC5CBCD5BD30}" type="presOf" srcId="{4F7F48DB-F041-40E8-9CE6-F083AC40D82F}" destId="{55878E01-5FFE-4C7C-B116-DA3C7A4EA6F6}" srcOrd="0" destOrd="1" presId="urn:microsoft.com/office/officeart/2005/8/layout/vList2"/>
    <dgm:cxn modelId="{FFC40983-FA8C-4C57-8DF3-7CCBD7AFC27D}" srcId="{17AC6995-2DC7-466B-8AAA-41883D95B5C6}" destId="{01A9C733-C96E-49A0-895A-5E4790B50369}" srcOrd="3" destOrd="0" parTransId="{E7D2AA1A-7C16-4851-8DFC-030B0C9896C4}" sibTransId="{F8C8FA58-CFEF-4B12-9275-A253F8EA64D3}"/>
    <dgm:cxn modelId="{0C904D8B-6C75-43F5-9B16-A17554CEF433}" srcId="{17AC6995-2DC7-466B-8AAA-41883D95B5C6}" destId="{B1E9E9BF-D225-44AA-B680-393E7404280B}" srcOrd="0" destOrd="0" parTransId="{39B20B8B-90F2-4536-AAFC-AE4BF20069DF}" sibTransId="{A5AE41DF-6C23-4444-B758-33B96D30EB15}"/>
    <dgm:cxn modelId="{B95F2292-BEEE-4B84-A82E-826986893533}" type="presOf" srcId="{F99021DE-9587-4814-8183-DF2297675049}" destId="{55878E01-5FFE-4C7C-B116-DA3C7A4EA6F6}" srcOrd="0" destOrd="7" presId="urn:microsoft.com/office/officeart/2005/8/layout/vList2"/>
    <dgm:cxn modelId="{534E7BB1-BBA0-4E1A-8040-AC18EB65F90D}" type="presOf" srcId="{DCF52EA8-C4FA-43BF-B5C3-F457520D109A}" destId="{F395DF4B-5A54-4D36-BC7E-8D28BED00C94}" srcOrd="0" destOrd="0" presId="urn:microsoft.com/office/officeart/2005/8/layout/vList2"/>
    <dgm:cxn modelId="{C8CC38B5-392A-4F34-87B6-564A8E84D3A7}" srcId="{17AC6995-2DC7-466B-8AAA-41883D95B5C6}" destId="{3579C3EA-36AF-4E4B-814B-8B3DDF9A8711}" srcOrd="5" destOrd="0" parTransId="{2562B4A9-7FEC-4403-98B3-74BE30778CB8}" sibTransId="{8EA86EBF-C696-4938-A3B6-113CB39D38E9}"/>
    <dgm:cxn modelId="{FD703ECE-D275-470C-9EFF-77212462FE6A}" srcId="{17AC6995-2DC7-466B-8AAA-41883D95B5C6}" destId="{4F7F48DB-F041-40E8-9CE6-F083AC40D82F}" srcOrd="1" destOrd="0" parTransId="{35978E02-9361-4645-9AA3-7C7BA826052B}" sibTransId="{BF459765-07F9-4855-97D0-94683995F0A5}"/>
    <dgm:cxn modelId="{CF9CCFD7-0A46-463A-AA01-82128AEE14EA}" type="presOf" srcId="{B1E9E9BF-D225-44AA-B680-393E7404280B}" destId="{55878E01-5FFE-4C7C-B116-DA3C7A4EA6F6}" srcOrd="0" destOrd="0" presId="urn:microsoft.com/office/officeart/2005/8/layout/vList2"/>
    <dgm:cxn modelId="{79EFDDDE-9553-41E0-ACCF-C0A71F0B2D6D}" type="presOf" srcId="{30987E37-97F0-4BB9-B78A-F803FB607FCF}" destId="{55878E01-5FFE-4C7C-B116-DA3C7A4EA6F6}" srcOrd="0" destOrd="6" presId="urn:microsoft.com/office/officeart/2005/8/layout/vList2"/>
    <dgm:cxn modelId="{E827C4E5-3E79-4F4C-A778-C4FA8274EF2E}" srcId="{17AC6995-2DC7-466B-8AAA-41883D95B5C6}" destId="{FA2DBDDA-758C-4617-99B7-9CCB5A95B445}" srcOrd="8" destOrd="0" parTransId="{1A2F020A-729B-4AD4-8F30-980E7B9D0B0C}" sibTransId="{380C2244-CAC4-4E0B-9945-2F853F586FD2}"/>
    <dgm:cxn modelId="{280CDBEF-419F-4279-B33E-D857175D3901}" srcId="{17AC6995-2DC7-466B-8AAA-41883D95B5C6}" destId="{41D7FD39-8370-4830-A9A6-11AD4E9E44EF}" srcOrd="2" destOrd="0" parTransId="{F252A3D1-9BB4-4003-8E0B-92F8611024DA}" sibTransId="{6DEBF620-33DA-483D-92C5-0EFE27E7B518}"/>
    <dgm:cxn modelId="{8094CF3A-E359-4894-831A-291E44DBF466}" type="presParOf" srcId="{F395DF4B-5A54-4D36-BC7E-8D28BED00C94}" destId="{6CDED22F-ACF6-475C-AD02-6CE0E98AAE6B}" srcOrd="0" destOrd="0" presId="urn:microsoft.com/office/officeart/2005/8/layout/vList2"/>
    <dgm:cxn modelId="{729B5C1A-08E1-40D9-8EED-006430C7C9E9}" type="presParOf" srcId="{F395DF4B-5A54-4D36-BC7E-8D28BED00C94}" destId="{55878E01-5FFE-4C7C-B116-DA3C7A4EA6F6}"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95637C1-9FDA-4051-B025-0D96893D1FE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74C79B0-5995-4B8E-9E0B-99BFA857F0BB}">
      <dgm:prSet/>
      <dgm:spPr/>
      <dgm:t>
        <a:bodyPr/>
        <a:lstStyle/>
        <a:p>
          <a:pPr>
            <a:lnSpc>
              <a:spcPct val="100000"/>
            </a:lnSpc>
          </a:pPr>
          <a:r>
            <a:rPr lang="en-US" b="1"/>
            <a:t>Onderwijsprogramma</a:t>
          </a:r>
          <a:endParaRPr lang="en-US"/>
        </a:p>
      </dgm:t>
    </dgm:pt>
    <dgm:pt modelId="{BF608D2E-0657-4D5F-BA6C-4BE0E7DB6873}" type="parTrans" cxnId="{F52A60E5-CE59-4CF3-965A-2AFFB7942BAE}">
      <dgm:prSet/>
      <dgm:spPr/>
      <dgm:t>
        <a:bodyPr/>
        <a:lstStyle/>
        <a:p>
          <a:endParaRPr lang="en-US"/>
        </a:p>
      </dgm:t>
    </dgm:pt>
    <dgm:pt modelId="{ADB1DA52-D1FE-480E-91EF-9FF882A41137}" type="sibTrans" cxnId="{F52A60E5-CE59-4CF3-965A-2AFFB7942BAE}">
      <dgm:prSet/>
      <dgm:spPr/>
      <dgm:t>
        <a:bodyPr/>
        <a:lstStyle/>
        <a:p>
          <a:endParaRPr lang="en-US"/>
        </a:p>
      </dgm:t>
    </dgm:pt>
    <dgm:pt modelId="{8E18D214-EFE0-4D31-BA9D-06DDA8944E08}">
      <dgm:prSet/>
      <dgm:spPr/>
      <dgm:t>
        <a:bodyPr/>
        <a:lstStyle/>
        <a:p>
          <a:pPr>
            <a:lnSpc>
              <a:spcPct val="100000"/>
            </a:lnSpc>
          </a:pPr>
          <a:r>
            <a:rPr lang="en-US" dirty="0" err="1"/>
            <a:t>Doorlopende</a:t>
          </a:r>
          <a:r>
            <a:rPr lang="en-US" dirty="0"/>
            <a:t> </a:t>
          </a:r>
          <a:r>
            <a:rPr lang="en-US" dirty="0" err="1"/>
            <a:t>leerlijn</a:t>
          </a:r>
          <a:r>
            <a:rPr lang="en-US" dirty="0"/>
            <a:t> van 2 </a:t>
          </a:r>
          <a:r>
            <a:rPr lang="en-US" dirty="0" err="1"/>
            <a:t>naar</a:t>
          </a:r>
          <a:r>
            <a:rPr lang="en-US" dirty="0"/>
            <a:t> 3 over </a:t>
          </a:r>
          <a:r>
            <a:rPr lang="en-US" dirty="0" err="1"/>
            <a:t>vaardigheden</a:t>
          </a:r>
          <a:endParaRPr lang="en-US" dirty="0"/>
        </a:p>
      </dgm:t>
    </dgm:pt>
    <dgm:pt modelId="{6DDBE91E-45A5-4B08-8BDB-518B086B4DEF}" type="parTrans" cxnId="{CF8219D1-038B-4119-B197-58199081EB3A}">
      <dgm:prSet/>
      <dgm:spPr/>
      <dgm:t>
        <a:bodyPr/>
        <a:lstStyle/>
        <a:p>
          <a:endParaRPr lang="en-US"/>
        </a:p>
      </dgm:t>
    </dgm:pt>
    <dgm:pt modelId="{B8EFD37F-DACA-48BB-8EB5-B247DAF06F9D}" type="sibTrans" cxnId="{CF8219D1-038B-4119-B197-58199081EB3A}">
      <dgm:prSet/>
      <dgm:spPr/>
      <dgm:t>
        <a:bodyPr/>
        <a:lstStyle/>
        <a:p>
          <a:endParaRPr lang="en-US"/>
        </a:p>
      </dgm:t>
    </dgm:pt>
    <dgm:pt modelId="{BB7AD450-4C3D-411A-B584-A62714F66903}">
      <dgm:prSet/>
      <dgm:spPr/>
      <dgm:t>
        <a:bodyPr/>
        <a:lstStyle/>
        <a:p>
          <a:pPr>
            <a:lnSpc>
              <a:spcPct val="100000"/>
            </a:lnSpc>
          </a:pPr>
          <a:r>
            <a:rPr lang="en-US" dirty="0" err="1"/>
            <a:t>Pws</a:t>
          </a:r>
          <a:r>
            <a:rPr lang="en-US" dirty="0"/>
            <a:t> </a:t>
          </a:r>
          <a:r>
            <a:rPr lang="en-US" dirty="0" err="1"/>
            <a:t>integreren</a:t>
          </a:r>
          <a:endParaRPr lang="en-US" dirty="0"/>
        </a:p>
      </dgm:t>
    </dgm:pt>
    <dgm:pt modelId="{FBB5D4C4-B585-4649-BD0B-9B14BF8DEDA4}" type="parTrans" cxnId="{3537CF2C-513D-4252-BB43-6F42A8A64C27}">
      <dgm:prSet/>
      <dgm:spPr/>
      <dgm:t>
        <a:bodyPr/>
        <a:lstStyle/>
        <a:p>
          <a:endParaRPr lang="en-US"/>
        </a:p>
      </dgm:t>
    </dgm:pt>
    <dgm:pt modelId="{E6A7CD59-0178-499D-8AA6-3E14D7CD14D5}" type="sibTrans" cxnId="{3537CF2C-513D-4252-BB43-6F42A8A64C27}">
      <dgm:prSet/>
      <dgm:spPr/>
      <dgm:t>
        <a:bodyPr/>
        <a:lstStyle/>
        <a:p>
          <a:endParaRPr lang="en-US"/>
        </a:p>
      </dgm:t>
    </dgm:pt>
    <dgm:pt modelId="{55BAE81D-9EBB-44AA-8B98-578F9508C186}">
      <dgm:prSet/>
      <dgm:spPr/>
      <dgm:t>
        <a:bodyPr/>
        <a:lstStyle/>
        <a:p>
          <a:pPr>
            <a:lnSpc>
              <a:spcPct val="100000"/>
            </a:lnSpc>
          </a:pPr>
          <a:r>
            <a:rPr lang="en-US" dirty="0" err="1"/>
            <a:t>Integratie</a:t>
          </a:r>
          <a:r>
            <a:rPr lang="en-US" dirty="0"/>
            <a:t> </a:t>
          </a:r>
          <a:r>
            <a:rPr lang="en-US" dirty="0" err="1"/>
            <a:t>beroepsgericht</a:t>
          </a:r>
          <a:r>
            <a:rPr lang="en-US" dirty="0"/>
            <a:t> </a:t>
          </a:r>
          <a:r>
            <a:rPr lang="en-US" dirty="0" err="1"/>
            <a:t>programma</a:t>
          </a:r>
          <a:r>
            <a:rPr lang="en-US" dirty="0"/>
            <a:t> in </a:t>
          </a:r>
          <a:r>
            <a:rPr lang="en-US" dirty="0" err="1"/>
            <a:t>pgp</a:t>
          </a:r>
          <a:endParaRPr lang="en-US" dirty="0"/>
        </a:p>
      </dgm:t>
    </dgm:pt>
    <dgm:pt modelId="{378C7F99-B13C-4956-B065-8801A6B55919}" type="parTrans" cxnId="{187E44B2-DBBF-4BCF-938E-C4957472BC13}">
      <dgm:prSet/>
      <dgm:spPr/>
      <dgm:t>
        <a:bodyPr/>
        <a:lstStyle/>
        <a:p>
          <a:endParaRPr lang="en-US"/>
        </a:p>
      </dgm:t>
    </dgm:pt>
    <dgm:pt modelId="{36710D4D-5486-4134-918A-2D70B62A395C}" type="sibTrans" cxnId="{187E44B2-DBBF-4BCF-938E-C4957472BC13}">
      <dgm:prSet/>
      <dgm:spPr/>
      <dgm:t>
        <a:bodyPr/>
        <a:lstStyle/>
        <a:p>
          <a:endParaRPr lang="en-US"/>
        </a:p>
      </dgm:t>
    </dgm:pt>
    <dgm:pt modelId="{E17DD895-A5FD-4BAB-81B8-663FE6D8C636}">
      <dgm:prSet/>
      <dgm:spPr/>
      <dgm:t>
        <a:bodyPr/>
        <a:lstStyle/>
        <a:p>
          <a:pPr>
            <a:lnSpc>
              <a:spcPct val="100000"/>
            </a:lnSpc>
          </a:pPr>
          <a:r>
            <a:rPr lang="en-US" dirty="0" err="1"/>
            <a:t>Betrekken</a:t>
          </a:r>
          <a:r>
            <a:rPr lang="en-US" dirty="0"/>
            <a:t> </a:t>
          </a:r>
          <a:r>
            <a:rPr lang="en-US" dirty="0" err="1"/>
            <a:t>externe</a:t>
          </a:r>
          <a:r>
            <a:rPr lang="en-US" dirty="0"/>
            <a:t> </a:t>
          </a:r>
          <a:r>
            <a:rPr lang="en-US" dirty="0" err="1"/>
            <a:t>opdrachtgevers</a:t>
          </a:r>
          <a:r>
            <a:rPr lang="en-US" dirty="0"/>
            <a:t> </a:t>
          </a:r>
        </a:p>
      </dgm:t>
    </dgm:pt>
    <dgm:pt modelId="{06A01D21-3AFA-48E4-B547-24B2D503B0F5}" type="parTrans" cxnId="{54BC9CDB-AFD0-4765-BF46-4769BEEBA3B3}">
      <dgm:prSet/>
      <dgm:spPr/>
      <dgm:t>
        <a:bodyPr/>
        <a:lstStyle/>
        <a:p>
          <a:endParaRPr lang="en-US"/>
        </a:p>
      </dgm:t>
    </dgm:pt>
    <dgm:pt modelId="{8561AE11-427B-46CE-89F2-E720FD3E97CA}" type="sibTrans" cxnId="{54BC9CDB-AFD0-4765-BF46-4769BEEBA3B3}">
      <dgm:prSet/>
      <dgm:spPr/>
      <dgm:t>
        <a:bodyPr/>
        <a:lstStyle/>
        <a:p>
          <a:endParaRPr lang="en-US"/>
        </a:p>
      </dgm:t>
    </dgm:pt>
    <dgm:pt modelId="{70595740-1587-4CD3-94F5-F1A5C8E41A1F}">
      <dgm:prSet/>
      <dgm:spPr/>
      <dgm:t>
        <a:bodyPr/>
        <a:lstStyle/>
        <a:p>
          <a:pPr>
            <a:lnSpc>
              <a:spcPct val="100000"/>
            </a:lnSpc>
          </a:pPr>
          <a:r>
            <a:rPr lang="en-US" b="1"/>
            <a:t>Inrichting</a:t>
          </a:r>
          <a:endParaRPr lang="en-US"/>
        </a:p>
      </dgm:t>
    </dgm:pt>
    <dgm:pt modelId="{F2C2134B-8F63-40ED-A306-49F236A6DDA1}" type="parTrans" cxnId="{9AFA9D94-D187-4D5A-8447-A3A295FE0308}">
      <dgm:prSet/>
      <dgm:spPr/>
      <dgm:t>
        <a:bodyPr/>
        <a:lstStyle/>
        <a:p>
          <a:endParaRPr lang="en-US"/>
        </a:p>
      </dgm:t>
    </dgm:pt>
    <dgm:pt modelId="{4BB34D12-1E97-4009-9EB5-A47702AEBA75}" type="sibTrans" cxnId="{9AFA9D94-D187-4D5A-8447-A3A295FE0308}">
      <dgm:prSet/>
      <dgm:spPr/>
      <dgm:t>
        <a:bodyPr/>
        <a:lstStyle/>
        <a:p>
          <a:endParaRPr lang="en-US"/>
        </a:p>
      </dgm:t>
    </dgm:pt>
    <dgm:pt modelId="{44641C92-F085-4188-BE59-4971F464078C}">
      <dgm:prSet/>
      <dgm:spPr/>
      <dgm:t>
        <a:bodyPr/>
        <a:lstStyle/>
        <a:p>
          <a:pPr>
            <a:lnSpc>
              <a:spcPct val="100000"/>
            </a:lnSpc>
          </a:pPr>
          <a:r>
            <a:rPr lang="en-US"/>
            <a:t>Vakkenpakketen</a:t>
          </a:r>
        </a:p>
      </dgm:t>
    </dgm:pt>
    <dgm:pt modelId="{99424A40-E0AB-4885-8F06-BDC173961B23}" type="parTrans" cxnId="{963BD659-29CA-4320-8B96-0B0C4D042D83}">
      <dgm:prSet/>
      <dgm:spPr/>
      <dgm:t>
        <a:bodyPr/>
        <a:lstStyle/>
        <a:p>
          <a:endParaRPr lang="en-US"/>
        </a:p>
      </dgm:t>
    </dgm:pt>
    <dgm:pt modelId="{A65DE9AA-523C-42BB-950C-C6C96BC36E8B}" type="sibTrans" cxnId="{963BD659-29CA-4320-8B96-0B0C4D042D83}">
      <dgm:prSet/>
      <dgm:spPr/>
      <dgm:t>
        <a:bodyPr/>
        <a:lstStyle/>
        <a:p>
          <a:endParaRPr lang="en-US"/>
        </a:p>
      </dgm:t>
    </dgm:pt>
    <dgm:pt modelId="{F7633AD8-A5D9-439B-8573-68E5EB738829}">
      <dgm:prSet/>
      <dgm:spPr/>
      <dgm:t>
        <a:bodyPr/>
        <a:lstStyle/>
        <a:p>
          <a:pPr>
            <a:lnSpc>
              <a:spcPct val="100000"/>
            </a:lnSpc>
          </a:pPr>
          <a:r>
            <a:rPr lang="en-US"/>
            <a:t>Overstap naar andere schoolsoort</a:t>
          </a:r>
        </a:p>
      </dgm:t>
    </dgm:pt>
    <dgm:pt modelId="{E49CA718-EB7A-4AF1-B87D-C00F60399A05}" type="parTrans" cxnId="{A961F1EA-4763-4DD0-BBA7-5B585DE59A55}">
      <dgm:prSet/>
      <dgm:spPr/>
      <dgm:t>
        <a:bodyPr/>
        <a:lstStyle/>
        <a:p>
          <a:endParaRPr lang="en-US"/>
        </a:p>
      </dgm:t>
    </dgm:pt>
    <dgm:pt modelId="{11C1D785-957C-480B-A0BF-46D9E37C17C9}" type="sibTrans" cxnId="{A961F1EA-4763-4DD0-BBA7-5B585DE59A55}">
      <dgm:prSet/>
      <dgm:spPr/>
      <dgm:t>
        <a:bodyPr/>
        <a:lstStyle/>
        <a:p>
          <a:endParaRPr lang="en-US"/>
        </a:p>
      </dgm:t>
    </dgm:pt>
    <dgm:pt modelId="{2274D7FF-1310-4070-B4F8-0C41646EE681}">
      <dgm:prSet/>
      <dgm:spPr/>
      <dgm:t>
        <a:bodyPr/>
        <a:lstStyle/>
        <a:p>
          <a:pPr>
            <a:lnSpc>
              <a:spcPct val="100000"/>
            </a:lnSpc>
          </a:pPr>
          <a:r>
            <a:rPr lang="en-US" b="1"/>
            <a:t>Toetsing en afsluiting</a:t>
          </a:r>
          <a:endParaRPr lang="en-US"/>
        </a:p>
      </dgm:t>
    </dgm:pt>
    <dgm:pt modelId="{A8DC8E49-C3DF-4B45-880A-6AF98E36E261}" type="parTrans" cxnId="{D36FFB04-A944-47E2-8DC3-4EB007564E4F}">
      <dgm:prSet/>
      <dgm:spPr/>
      <dgm:t>
        <a:bodyPr/>
        <a:lstStyle/>
        <a:p>
          <a:endParaRPr lang="en-US"/>
        </a:p>
      </dgm:t>
    </dgm:pt>
    <dgm:pt modelId="{3EC8190C-5AD0-4F27-B31F-04D791296BAD}" type="sibTrans" cxnId="{D36FFB04-A944-47E2-8DC3-4EB007564E4F}">
      <dgm:prSet/>
      <dgm:spPr/>
      <dgm:t>
        <a:bodyPr/>
        <a:lstStyle/>
        <a:p>
          <a:endParaRPr lang="en-US"/>
        </a:p>
      </dgm:t>
    </dgm:pt>
    <dgm:pt modelId="{15A913BC-6B7B-45AB-93E2-402438CA0B4B}">
      <dgm:prSet/>
      <dgm:spPr/>
      <dgm:t>
        <a:bodyPr/>
        <a:lstStyle/>
        <a:p>
          <a:pPr>
            <a:lnSpc>
              <a:spcPct val="100000"/>
            </a:lnSpc>
          </a:pPr>
          <a:r>
            <a:rPr lang="en-US"/>
            <a:t>Een of tweejarig pta</a:t>
          </a:r>
        </a:p>
      </dgm:t>
    </dgm:pt>
    <dgm:pt modelId="{B3907492-6CEB-47B0-985C-A31E08239931}" type="parTrans" cxnId="{07892052-83CA-4B00-A084-0A2491203C3B}">
      <dgm:prSet/>
      <dgm:spPr/>
      <dgm:t>
        <a:bodyPr/>
        <a:lstStyle/>
        <a:p>
          <a:endParaRPr lang="en-US"/>
        </a:p>
      </dgm:t>
    </dgm:pt>
    <dgm:pt modelId="{B3C53DF2-7580-4C6C-8533-3FC3D408C0CA}" type="sibTrans" cxnId="{07892052-83CA-4B00-A084-0A2491203C3B}">
      <dgm:prSet/>
      <dgm:spPr/>
      <dgm:t>
        <a:bodyPr/>
        <a:lstStyle/>
        <a:p>
          <a:endParaRPr lang="en-US"/>
        </a:p>
      </dgm:t>
    </dgm:pt>
    <dgm:pt modelId="{0C2A715A-1AF0-44F4-BA55-5CE6A78C9DFD}">
      <dgm:prSet/>
      <dgm:spPr/>
      <dgm:t>
        <a:bodyPr/>
        <a:lstStyle/>
        <a:p>
          <a:pPr>
            <a:lnSpc>
              <a:spcPct val="100000"/>
            </a:lnSpc>
          </a:pPr>
          <a:r>
            <a:rPr lang="en-US"/>
            <a:t>Beoordeling van vaardigheden</a:t>
          </a:r>
        </a:p>
      </dgm:t>
    </dgm:pt>
    <dgm:pt modelId="{DFE02AB2-9C73-40EB-BDEB-C79A72BFE28F}" type="parTrans" cxnId="{21CDCCDA-4F4F-4EA1-A551-798989982E10}">
      <dgm:prSet/>
      <dgm:spPr/>
      <dgm:t>
        <a:bodyPr/>
        <a:lstStyle/>
        <a:p>
          <a:endParaRPr lang="en-US"/>
        </a:p>
      </dgm:t>
    </dgm:pt>
    <dgm:pt modelId="{FACBECE1-F181-46F5-85A0-0334A44C7C21}" type="sibTrans" cxnId="{21CDCCDA-4F4F-4EA1-A551-798989982E10}">
      <dgm:prSet/>
      <dgm:spPr/>
      <dgm:t>
        <a:bodyPr/>
        <a:lstStyle/>
        <a:p>
          <a:endParaRPr lang="en-US"/>
        </a:p>
      </dgm:t>
    </dgm:pt>
    <dgm:pt modelId="{01EAAC6F-3727-4079-940B-842D2A066DA1}">
      <dgm:prSet/>
      <dgm:spPr/>
      <dgm:t>
        <a:bodyPr/>
        <a:lstStyle/>
        <a:p>
          <a:pPr>
            <a:lnSpc>
              <a:spcPct val="100000"/>
            </a:lnSpc>
          </a:pPr>
          <a:endParaRPr lang="en-US" dirty="0"/>
        </a:p>
      </dgm:t>
    </dgm:pt>
    <dgm:pt modelId="{652EE938-269D-4625-87CA-D3EDF854DE05}" type="parTrans" cxnId="{151B47DA-C470-494B-A6BB-E988F5A08DBC}">
      <dgm:prSet/>
      <dgm:spPr/>
      <dgm:t>
        <a:bodyPr/>
        <a:lstStyle/>
        <a:p>
          <a:endParaRPr lang="nl-NL"/>
        </a:p>
      </dgm:t>
    </dgm:pt>
    <dgm:pt modelId="{B6785136-26C8-4C81-89B8-2787D58941C5}" type="sibTrans" cxnId="{151B47DA-C470-494B-A6BB-E988F5A08DBC}">
      <dgm:prSet/>
      <dgm:spPr/>
      <dgm:t>
        <a:bodyPr/>
        <a:lstStyle/>
        <a:p>
          <a:endParaRPr lang="nl-NL"/>
        </a:p>
      </dgm:t>
    </dgm:pt>
    <dgm:pt modelId="{B9BA4C43-1B70-49BA-982B-88448F1C4A38}" type="pres">
      <dgm:prSet presAssocID="{295637C1-9FDA-4051-B025-0D96893D1FE6}" presName="linear" presStyleCnt="0">
        <dgm:presLayoutVars>
          <dgm:animLvl val="lvl"/>
          <dgm:resizeHandles val="exact"/>
        </dgm:presLayoutVars>
      </dgm:prSet>
      <dgm:spPr/>
    </dgm:pt>
    <dgm:pt modelId="{40178B47-0A34-4331-9805-1363769F5C64}" type="pres">
      <dgm:prSet presAssocID="{574C79B0-5995-4B8E-9E0B-99BFA857F0BB}" presName="parentText" presStyleLbl="node1" presStyleIdx="0" presStyleCnt="3">
        <dgm:presLayoutVars>
          <dgm:chMax val="0"/>
          <dgm:bulletEnabled val="1"/>
        </dgm:presLayoutVars>
      </dgm:prSet>
      <dgm:spPr/>
    </dgm:pt>
    <dgm:pt modelId="{BDA1767F-935B-438C-83FD-277D053A7065}" type="pres">
      <dgm:prSet presAssocID="{574C79B0-5995-4B8E-9E0B-99BFA857F0BB}" presName="childText" presStyleLbl="revTx" presStyleIdx="0" presStyleCnt="3">
        <dgm:presLayoutVars>
          <dgm:bulletEnabled val="1"/>
        </dgm:presLayoutVars>
      </dgm:prSet>
      <dgm:spPr/>
    </dgm:pt>
    <dgm:pt modelId="{6C456161-A493-456E-ACD6-14A2732D3FC7}" type="pres">
      <dgm:prSet presAssocID="{70595740-1587-4CD3-94F5-F1A5C8E41A1F}" presName="parentText" presStyleLbl="node1" presStyleIdx="1" presStyleCnt="3">
        <dgm:presLayoutVars>
          <dgm:chMax val="0"/>
          <dgm:bulletEnabled val="1"/>
        </dgm:presLayoutVars>
      </dgm:prSet>
      <dgm:spPr/>
    </dgm:pt>
    <dgm:pt modelId="{D7B21FA9-9D34-4097-A1E3-DA15F96C8440}" type="pres">
      <dgm:prSet presAssocID="{70595740-1587-4CD3-94F5-F1A5C8E41A1F}" presName="childText" presStyleLbl="revTx" presStyleIdx="1" presStyleCnt="3">
        <dgm:presLayoutVars>
          <dgm:bulletEnabled val="1"/>
        </dgm:presLayoutVars>
      </dgm:prSet>
      <dgm:spPr/>
    </dgm:pt>
    <dgm:pt modelId="{94BDECE9-08DA-417D-911F-4ACC18C6C8E2}" type="pres">
      <dgm:prSet presAssocID="{2274D7FF-1310-4070-B4F8-0C41646EE681}" presName="parentText" presStyleLbl="node1" presStyleIdx="2" presStyleCnt="3">
        <dgm:presLayoutVars>
          <dgm:chMax val="0"/>
          <dgm:bulletEnabled val="1"/>
        </dgm:presLayoutVars>
      </dgm:prSet>
      <dgm:spPr/>
    </dgm:pt>
    <dgm:pt modelId="{0B6767D4-F6E8-405F-9AA8-1034AB06D933}" type="pres">
      <dgm:prSet presAssocID="{2274D7FF-1310-4070-B4F8-0C41646EE681}" presName="childText" presStyleLbl="revTx" presStyleIdx="2" presStyleCnt="3">
        <dgm:presLayoutVars>
          <dgm:bulletEnabled val="1"/>
        </dgm:presLayoutVars>
      </dgm:prSet>
      <dgm:spPr/>
    </dgm:pt>
  </dgm:ptLst>
  <dgm:cxnLst>
    <dgm:cxn modelId="{170FF200-DECC-451B-A900-02E4D96C0326}" type="presOf" srcId="{15A913BC-6B7B-45AB-93E2-402438CA0B4B}" destId="{0B6767D4-F6E8-405F-9AA8-1034AB06D933}" srcOrd="0" destOrd="0" presId="urn:microsoft.com/office/officeart/2005/8/layout/vList2"/>
    <dgm:cxn modelId="{D36FFB04-A944-47E2-8DC3-4EB007564E4F}" srcId="{295637C1-9FDA-4051-B025-0D96893D1FE6}" destId="{2274D7FF-1310-4070-B4F8-0C41646EE681}" srcOrd="2" destOrd="0" parTransId="{A8DC8E49-C3DF-4B45-880A-6AF98E36E261}" sibTransId="{3EC8190C-5AD0-4F27-B31F-04D791296BAD}"/>
    <dgm:cxn modelId="{3B45831D-16EF-4D3C-9255-DE4F19D14A91}" type="presOf" srcId="{0C2A715A-1AF0-44F4-BA55-5CE6A78C9DFD}" destId="{0B6767D4-F6E8-405F-9AA8-1034AB06D933}" srcOrd="0" destOrd="1" presId="urn:microsoft.com/office/officeart/2005/8/layout/vList2"/>
    <dgm:cxn modelId="{3537CF2C-513D-4252-BB43-6F42A8A64C27}" srcId="{574C79B0-5995-4B8E-9E0B-99BFA857F0BB}" destId="{BB7AD450-4C3D-411A-B584-A62714F66903}" srcOrd="1" destOrd="0" parTransId="{FBB5D4C4-B585-4649-BD0B-9B14BF8DEDA4}" sibTransId="{E6A7CD59-0178-499D-8AA6-3E14D7CD14D5}"/>
    <dgm:cxn modelId="{C645362E-91BB-439A-990A-F27F62ECECDF}" type="presOf" srcId="{F7633AD8-A5D9-439B-8573-68E5EB738829}" destId="{D7B21FA9-9D34-4097-A1E3-DA15F96C8440}" srcOrd="0" destOrd="1" presId="urn:microsoft.com/office/officeart/2005/8/layout/vList2"/>
    <dgm:cxn modelId="{E4AE0431-9DAE-445F-9C43-F5A3EF1E40AA}" type="presOf" srcId="{295637C1-9FDA-4051-B025-0D96893D1FE6}" destId="{B9BA4C43-1B70-49BA-982B-88448F1C4A38}" srcOrd="0" destOrd="0" presId="urn:microsoft.com/office/officeart/2005/8/layout/vList2"/>
    <dgm:cxn modelId="{07892052-83CA-4B00-A084-0A2491203C3B}" srcId="{2274D7FF-1310-4070-B4F8-0C41646EE681}" destId="{15A913BC-6B7B-45AB-93E2-402438CA0B4B}" srcOrd="0" destOrd="0" parTransId="{B3907492-6CEB-47B0-985C-A31E08239931}" sibTransId="{B3C53DF2-7580-4C6C-8533-3FC3D408C0CA}"/>
    <dgm:cxn modelId="{076C2074-F469-4609-B502-EEE9515108C8}" type="presOf" srcId="{70595740-1587-4CD3-94F5-F1A5C8E41A1F}" destId="{6C456161-A493-456E-ACD6-14A2732D3FC7}" srcOrd="0" destOrd="0" presId="urn:microsoft.com/office/officeart/2005/8/layout/vList2"/>
    <dgm:cxn modelId="{963BD659-29CA-4320-8B96-0B0C4D042D83}" srcId="{70595740-1587-4CD3-94F5-F1A5C8E41A1F}" destId="{44641C92-F085-4188-BE59-4971F464078C}" srcOrd="0" destOrd="0" parTransId="{99424A40-E0AB-4885-8F06-BDC173961B23}" sibTransId="{A65DE9AA-523C-42BB-950C-C6C96BC36E8B}"/>
    <dgm:cxn modelId="{9AFA9D94-D187-4D5A-8447-A3A295FE0308}" srcId="{295637C1-9FDA-4051-B025-0D96893D1FE6}" destId="{70595740-1587-4CD3-94F5-F1A5C8E41A1F}" srcOrd="1" destOrd="0" parTransId="{F2C2134B-8F63-40ED-A306-49F236A6DDA1}" sibTransId="{4BB34D12-1E97-4009-9EB5-A47702AEBA75}"/>
    <dgm:cxn modelId="{4C952AAD-B8EC-40E4-B316-A06A694E6CD1}" type="presOf" srcId="{8E18D214-EFE0-4D31-BA9D-06DDA8944E08}" destId="{BDA1767F-935B-438C-83FD-277D053A7065}" srcOrd="0" destOrd="0" presId="urn:microsoft.com/office/officeart/2005/8/layout/vList2"/>
    <dgm:cxn modelId="{187E44B2-DBBF-4BCF-938E-C4957472BC13}" srcId="{574C79B0-5995-4B8E-9E0B-99BFA857F0BB}" destId="{55BAE81D-9EBB-44AA-8B98-578F9508C186}" srcOrd="2" destOrd="0" parTransId="{378C7F99-B13C-4956-B065-8801A6B55919}" sibTransId="{36710D4D-5486-4134-918A-2D70B62A395C}"/>
    <dgm:cxn modelId="{6455D0B4-699C-4EC9-ABA7-AD9B4F7E7BE2}" type="presOf" srcId="{BB7AD450-4C3D-411A-B584-A62714F66903}" destId="{BDA1767F-935B-438C-83FD-277D053A7065}" srcOrd="0" destOrd="1" presId="urn:microsoft.com/office/officeart/2005/8/layout/vList2"/>
    <dgm:cxn modelId="{09A430B5-B651-4A7F-B1FC-01397DE4646B}" type="presOf" srcId="{574C79B0-5995-4B8E-9E0B-99BFA857F0BB}" destId="{40178B47-0A34-4331-9805-1363769F5C64}" srcOrd="0" destOrd="0" presId="urn:microsoft.com/office/officeart/2005/8/layout/vList2"/>
    <dgm:cxn modelId="{02637DB8-4D81-4E65-8429-B56B22B3D4B1}" type="presOf" srcId="{E17DD895-A5FD-4BAB-81B8-663FE6D8C636}" destId="{BDA1767F-935B-438C-83FD-277D053A7065}" srcOrd="0" destOrd="3" presId="urn:microsoft.com/office/officeart/2005/8/layout/vList2"/>
    <dgm:cxn modelId="{CF8219D1-038B-4119-B197-58199081EB3A}" srcId="{574C79B0-5995-4B8E-9E0B-99BFA857F0BB}" destId="{8E18D214-EFE0-4D31-BA9D-06DDA8944E08}" srcOrd="0" destOrd="0" parTransId="{6DDBE91E-45A5-4B08-8BDB-518B086B4DEF}" sibTransId="{B8EFD37F-DACA-48BB-8EB5-B247DAF06F9D}"/>
    <dgm:cxn modelId="{151B47DA-C470-494B-A6BB-E988F5A08DBC}" srcId="{574C79B0-5995-4B8E-9E0B-99BFA857F0BB}" destId="{01EAAC6F-3727-4079-940B-842D2A066DA1}" srcOrd="4" destOrd="0" parTransId="{652EE938-269D-4625-87CA-D3EDF854DE05}" sibTransId="{B6785136-26C8-4C81-89B8-2787D58941C5}"/>
    <dgm:cxn modelId="{21CDCCDA-4F4F-4EA1-A551-798989982E10}" srcId="{2274D7FF-1310-4070-B4F8-0C41646EE681}" destId="{0C2A715A-1AF0-44F4-BA55-5CE6A78C9DFD}" srcOrd="1" destOrd="0" parTransId="{DFE02AB2-9C73-40EB-BDEB-C79A72BFE28F}" sibTransId="{FACBECE1-F181-46F5-85A0-0334A44C7C21}"/>
    <dgm:cxn modelId="{54BC9CDB-AFD0-4765-BF46-4769BEEBA3B3}" srcId="{574C79B0-5995-4B8E-9E0B-99BFA857F0BB}" destId="{E17DD895-A5FD-4BAB-81B8-663FE6D8C636}" srcOrd="3" destOrd="0" parTransId="{06A01D21-3AFA-48E4-B547-24B2D503B0F5}" sibTransId="{8561AE11-427B-46CE-89F2-E720FD3E97CA}"/>
    <dgm:cxn modelId="{D723C0DE-E62F-4B71-8D77-A813EC6A484E}" type="presOf" srcId="{01EAAC6F-3727-4079-940B-842D2A066DA1}" destId="{BDA1767F-935B-438C-83FD-277D053A7065}" srcOrd="0" destOrd="4" presId="urn:microsoft.com/office/officeart/2005/8/layout/vList2"/>
    <dgm:cxn modelId="{9C8D04E0-21D4-44A8-867A-0F3AA31AB301}" type="presOf" srcId="{2274D7FF-1310-4070-B4F8-0C41646EE681}" destId="{94BDECE9-08DA-417D-911F-4ACC18C6C8E2}" srcOrd="0" destOrd="0" presId="urn:microsoft.com/office/officeart/2005/8/layout/vList2"/>
    <dgm:cxn modelId="{F52A60E5-CE59-4CF3-965A-2AFFB7942BAE}" srcId="{295637C1-9FDA-4051-B025-0D96893D1FE6}" destId="{574C79B0-5995-4B8E-9E0B-99BFA857F0BB}" srcOrd="0" destOrd="0" parTransId="{BF608D2E-0657-4D5F-BA6C-4BE0E7DB6873}" sibTransId="{ADB1DA52-D1FE-480E-91EF-9FF882A41137}"/>
    <dgm:cxn modelId="{A961F1EA-4763-4DD0-BBA7-5B585DE59A55}" srcId="{70595740-1587-4CD3-94F5-F1A5C8E41A1F}" destId="{F7633AD8-A5D9-439B-8573-68E5EB738829}" srcOrd="1" destOrd="0" parTransId="{E49CA718-EB7A-4AF1-B87D-C00F60399A05}" sibTransId="{11C1D785-957C-480B-A0BF-46D9E37C17C9}"/>
    <dgm:cxn modelId="{D8A751EB-C073-4013-B353-5E32AA2ABE7A}" type="presOf" srcId="{44641C92-F085-4188-BE59-4971F464078C}" destId="{D7B21FA9-9D34-4097-A1E3-DA15F96C8440}" srcOrd="0" destOrd="0" presId="urn:microsoft.com/office/officeart/2005/8/layout/vList2"/>
    <dgm:cxn modelId="{61FF6DEF-6A4D-4CF3-B873-5E74648B17F3}" type="presOf" srcId="{55BAE81D-9EBB-44AA-8B98-578F9508C186}" destId="{BDA1767F-935B-438C-83FD-277D053A7065}" srcOrd="0" destOrd="2" presId="urn:microsoft.com/office/officeart/2005/8/layout/vList2"/>
    <dgm:cxn modelId="{741035B2-18FC-46B0-9B29-C83A03192DC4}" type="presParOf" srcId="{B9BA4C43-1B70-49BA-982B-88448F1C4A38}" destId="{40178B47-0A34-4331-9805-1363769F5C64}" srcOrd="0" destOrd="0" presId="urn:microsoft.com/office/officeart/2005/8/layout/vList2"/>
    <dgm:cxn modelId="{46B96B46-7391-4E56-A8C1-61316F1B19E2}" type="presParOf" srcId="{B9BA4C43-1B70-49BA-982B-88448F1C4A38}" destId="{BDA1767F-935B-438C-83FD-277D053A7065}" srcOrd="1" destOrd="0" presId="urn:microsoft.com/office/officeart/2005/8/layout/vList2"/>
    <dgm:cxn modelId="{E725EDF1-9A02-4134-9CF9-F0B48BCAB4B9}" type="presParOf" srcId="{B9BA4C43-1B70-49BA-982B-88448F1C4A38}" destId="{6C456161-A493-456E-ACD6-14A2732D3FC7}" srcOrd="2" destOrd="0" presId="urn:microsoft.com/office/officeart/2005/8/layout/vList2"/>
    <dgm:cxn modelId="{8E94A674-36D6-4554-828B-18AFE6FD01EB}" type="presParOf" srcId="{B9BA4C43-1B70-49BA-982B-88448F1C4A38}" destId="{D7B21FA9-9D34-4097-A1E3-DA15F96C8440}" srcOrd="3" destOrd="0" presId="urn:microsoft.com/office/officeart/2005/8/layout/vList2"/>
    <dgm:cxn modelId="{0380021B-D35A-4192-8C7E-AC96A4924622}" type="presParOf" srcId="{B9BA4C43-1B70-49BA-982B-88448F1C4A38}" destId="{94BDECE9-08DA-417D-911F-4ACC18C6C8E2}" srcOrd="4" destOrd="0" presId="urn:microsoft.com/office/officeart/2005/8/layout/vList2"/>
    <dgm:cxn modelId="{58497964-5D73-4FBA-8F4C-0D983A76D2F8}" type="presParOf" srcId="{B9BA4C43-1B70-49BA-982B-88448F1C4A38}" destId="{0B6767D4-F6E8-405F-9AA8-1034AB06D933}"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3EAC3C1-5D5B-47C9-82B1-F1D64D6F53EE}" type="doc">
      <dgm:prSet loTypeId="urn:microsoft.com/office/officeart/2005/8/layout/default" loCatId="list" qsTypeId="urn:microsoft.com/office/officeart/2005/8/quickstyle/simple2" qsCatId="simple" csTypeId="urn:microsoft.com/office/officeart/2005/8/colors/accent1_2" csCatId="accent1" phldr="1"/>
      <dgm:spPr/>
      <dgm:t>
        <a:bodyPr/>
        <a:lstStyle/>
        <a:p>
          <a:endParaRPr lang="en-US"/>
        </a:p>
      </dgm:t>
    </dgm:pt>
    <dgm:pt modelId="{0A9B81C9-832F-4000-B0CA-DA9EC0DC1803}">
      <dgm:prSet/>
      <dgm:spPr/>
      <dgm:t>
        <a:bodyPr/>
        <a:lstStyle/>
        <a:p>
          <a:r>
            <a:rPr lang="nl-NL"/>
            <a:t>Doorontwikkeling pgp’s </a:t>
          </a:r>
          <a:endParaRPr lang="en-US"/>
        </a:p>
      </dgm:t>
    </dgm:pt>
    <dgm:pt modelId="{B9B4E791-49F2-4676-A213-D284AFE997C3}" type="parTrans" cxnId="{787A7495-DCAF-4E7B-8877-2B13158C6E45}">
      <dgm:prSet/>
      <dgm:spPr/>
      <dgm:t>
        <a:bodyPr/>
        <a:lstStyle/>
        <a:p>
          <a:endParaRPr lang="en-US"/>
        </a:p>
      </dgm:t>
    </dgm:pt>
    <dgm:pt modelId="{14C56467-42B0-40EF-B38F-03C57FDCB845}" type="sibTrans" cxnId="{787A7495-DCAF-4E7B-8877-2B13158C6E45}">
      <dgm:prSet/>
      <dgm:spPr/>
      <dgm:t>
        <a:bodyPr/>
        <a:lstStyle/>
        <a:p>
          <a:endParaRPr lang="en-US"/>
        </a:p>
      </dgm:t>
    </dgm:pt>
    <dgm:pt modelId="{3E47D742-C823-4F66-B045-5F3A95C4A875}">
      <dgm:prSet/>
      <dgm:spPr/>
      <dgm:t>
        <a:bodyPr/>
        <a:lstStyle/>
        <a:p>
          <a:r>
            <a:rPr lang="nl-NL" dirty="0"/>
            <a:t>mei 2023, versie 3 EP</a:t>
          </a:r>
          <a:endParaRPr lang="en-US" dirty="0"/>
        </a:p>
      </dgm:t>
    </dgm:pt>
    <dgm:pt modelId="{79BE88B1-823D-46D3-83D5-812E1A0B494D}" type="parTrans" cxnId="{1C3A5925-2F44-440C-BDD1-FA227C4B9445}">
      <dgm:prSet/>
      <dgm:spPr/>
      <dgm:t>
        <a:bodyPr/>
        <a:lstStyle/>
        <a:p>
          <a:endParaRPr lang="en-US"/>
        </a:p>
      </dgm:t>
    </dgm:pt>
    <dgm:pt modelId="{73C296AD-1FDC-49A0-94E5-DE52A34510C4}" type="sibTrans" cxnId="{1C3A5925-2F44-440C-BDD1-FA227C4B9445}">
      <dgm:prSet/>
      <dgm:spPr/>
      <dgm:t>
        <a:bodyPr/>
        <a:lstStyle/>
        <a:p>
          <a:endParaRPr lang="en-US"/>
        </a:p>
      </dgm:t>
    </dgm:pt>
    <dgm:pt modelId="{35437230-9DA0-48B0-8FDD-FB3F231C1D88}" type="pres">
      <dgm:prSet presAssocID="{B3EAC3C1-5D5B-47C9-82B1-F1D64D6F53EE}" presName="diagram" presStyleCnt="0">
        <dgm:presLayoutVars>
          <dgm:dir/>
          <dgm:resizeHandles val="exact"/>
        </dgm:presLayoutVars>
      </dgm:prSet>
      <dgm:spPr/>
    </dgm:pt>
    <dgm:pt modelId="{4FC22C68-E26D-4E06-92D4-31313AE5D47D}" type="pres">
      <dgm:prSet presAssocID="{0A9B81C9-832F-4000-B0CA-DA9EC0DC1803}" presName="node" presStyleLbl="node1" presStyleIdx="0" presStyleCnt="2">
        <dgm:presLayoutVars>
          <dgm:bulletEnabled val="1"/>
        </dgm:presLayoutVars>
      </dgm:prSet>
      <dgm:spPr/>
    </dgm:pt>
    <dgm:pt modelId="{6453A718-04E2-47CD-86D3-4CD05858B046}" type="pres">
      <dgm:prSet presAssocID="{14C56467-42B0-40EF-B38F-03C57FDCB845}" presName="sibTrans" presStyleCnt="0"/>
      <dgm:spPr/>
    </dgm:pt>
    <dgm:pt modelId="{F8D26CCD-7DEB-4B4E-B90D-727A4B6ADC61}" type="pres">
      <dgm:prSet presAssocID="{3E47D742-C823-4F66-B045-5F3A95C4A875}" presName="node" presStyleLbl="node1" presStyleIdx="1" presStyleCnt="2">
        <dgm:presLayoutVars>
          <dgm:bulletEnabled val="1"/>
        </dgm:presLayoutVars>
      </dgm:prSet>
      <dgm:spPr/>
    </dgm:pt>
  </dgm:ptLst>
  <dgm:cxnLst>
    <dgm:cxn modelId="{1C3A5925-2F44-440C-BDD1-FA227C4B9445}" srcId="{B3EAC3C1-5D5B-47C9-82B1-F1D64D6F53EE}" destId="{3E47D742-C823-4F66-B045-5F3A95C4A875}" srcOrd="1" destOrd="0" parTransId="{79BE88B1-823D-46D3-83D5-812E1A0B494D}" sibTransId="{73C296AD-1FDC-49A0-94E5-DE52A34510C4}"/>
    <dgm:cxn modelId="{EDA88E3C-DDDE-4030-848C-B6432DC9E62A}" type="presOf" srcId="{3E47D742-C823-4F66-B045-5F3A95C4A875}" destId="{F8D26CCD-7DEB-4B4E-B90D-727A4B6ADC61}" srcOrd="0" destOrd="0" presId="urn:microsoft.com/office/officeart/2005/8/layout/default"/>
    <dgm:cxn modelId="{3F78B874-CE02-4700-A7C6-6D4E6F23F6D6}" type="presOf" srcId="{B3EAC3C1-5D5B-47C9-82B1-F1D64D6F53EE}" destId="{35437230-9DA0-48B0-8FDD-FB3F231C1D88}" srcOrd="0" destOrd="0" presId="urn:microsoft.com/office/officeart/2005/8/layout/default"/>
    <dgm:cxn modelId="{787A7495-DCAF-4E7B-8877-2B13158C6E45}" srcId="{B3EAC3C1-5D5B-47C9-82B1-F1D64D6F53EE}" destId="{0A9B81C9-832F-4000-B0CA-DA9EC0DC1803}" srcOrd="0" destOrd="0" parTransId="{B9B4E791-49F2-4676-A213-D284AFE997C3}" sibTransId="{14C56467-42B0-40EF-B38F-03C57FDCB845}"/>
    <dgm:cxn modelId="{352284BF-B155-4001-9A78-93D6D8450C30}" type="presOf" srcId="{0A9B81C9-832F-4000-B0CA-DA9EC0DC1803}" destId="{4FC22C68-E26D-4E06-92D4-31313AE5D47D}" srcOrd="0" destOrd="0" presId="urn:microsoft.com/office/officeart/2005/8/layout/default"/>
    <dgm:cxn modelId="{1863B8F1-D302-4C93-92CF-1C580D5A0857}" type="presParOf" srcId="{35437230-9DA0-48B0-8FDD-FB3F231C1D88}" destId="{4FC22C68-E26D-4E06-92D4-31313AE5D47D}" srcOrd="0" destOrd="0" presId="urn:microsoft.com/office/officeart/2005/8/layout/default"/>
    <dgm:cxn modelId="{4F1C8AE5-EAF9-4EC4-B094-FEFAA357C976}" type="presParOf" srcId="{35437230-9DA0-48B0-8FDD-FB3F231C1D88}" destId="{6453A718-04E2-47CD-86D3-4CD05858B046}" srcOrd="1" destOrd="0" presId="urn:microsoft.com/office/officeart/2005/8/layout/default"/>
    <dgm:cxn modelId="{F9421769-6CE6-457D-8E56-6573C85F7D5F}" type="presParOf" srcId="{35437230-9DA0-48B0-8FDD-FB3F231C1D88}" destId="{F8D26CCD-7DEB-4B4E-B90D-727A4B6ADC61}"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7CD5AC6-55FF-4EA9-8CD6-880FF678F3F5}" type="doc">
      <dgm:prSet loTypeId="urn:microsoft.com/office/officeart/2005/8/layout/process1" loCatId="process" qsTypeId="urn:microsoft.com/office/officeart/2005/8/quickstyle/simple1" qsCatId="simple" csTypeId="urn:microsoft.com/office/officeart/2005/8/colors/accent1_2" csCatId="accent1" phldr="1"/>
      <dgm:spPr/>
    </dgm:pt>
    <dgm:pt modelId="{C0D981A7-18C0-4976-8930-AFBFE9BC4E64}">
      <dgm:prSet phldrT="[Tekst]" custT="1"/>
      <dgm:spPr/>
      <dgm:t>
        <a:bodyPr/>
        <a:lstStyle/>
        <a:p>
          <a:r>
            <a:rPr lang="nl-NL" sz="1800">
              <a:latin typeface="Verdana" panose="020B0604030504040204" pitchFamily="34" charset="0"/>
              <a:ea typeface="Verdana" panose="020B0604030504040204" pitchFamily="34" charset="0"/>
            </a:rPr>
            <a:t>21/22 leerjaar 3</a:t>
          </a:r>
        </a:p>
      </dgm:t>
    </dgm:pt>
    <dgm:pt modelId="{44564310-E795-48FF-AFE9-753834105665}" type="parTrans" cxnId="{C622BC2C-EB35-47F9-923B-4B47EC2781D7}">
      <dgm:prSet/>
      <dgm:spPr/>
      <dgm:t>
        <a:bodyPr/>
        <a:lstStyle/>
        <a:p>
          <a:endParaRPr lang="nl-NL"/>
        </a:p>
      </dgm:t>
    </dgm:pt>
    <dgm:pt modelId="{933009B3-578C-49C7-B4C4-F5F255ED7BE5}" type="sibTrans" cxnId="{C622BC2C-EB35-47F9-923B-4B47EC2781D7}">
      <dgm:prSet/>
      <dgm:spPr/>
      <dgm:t>
        <a:bodyPr/>
        <a:lstStyle/>
        <a:p>
          <a:endParaRPr lang="nl-NL"/>
        </a:p>
      </dgm:t>
    </dgm:pt>
    <dgm:pt modelId="{D08A1374-8F4D-42EC-8235-694D8343A526}">
      <dgm:prSet phldrT="[Tekst]" custT="1"/>
      <dgm:spPr/>
      <dgm:t>
        <a:bodyPr/>
        <a:lstStyle/>
        <a:p>
          <a:r>
            <a:rPr lang="nl-NL" sz="1800" dirty="0">
              <a:latin typeface="Verdana" panose="020B0604030504040204" pitchFamily="34" charset="0"/>
              <a:ea typeface="Verdana" panose="020B0604030504040204" pitchFamily="34" charset="0"/>
            </a:rPr>
            <a:t>22/23</a:t>
          </a:r>
        </a:p>
        <a:p>
          <a:r>
            <a:rPr lang="nl-NL" sz="1800" dirty="0">
              <a:latin typeface="Verdana" panose="020B0604030504040204" pitchFamily="34" charset="0"/>
              <a:ea typeface="Verdana" panose="020B0604030504040204" pitchFamily="34" charset="0"/>
            </a:rPr>
            <a:t>leerjaar 4</a:t>
          </a:r>
        </a:p>
      </dgm:t>
    </dgm:pt>
    <dgm:pt modelId="{DFC74E8C-7F89-401C-BBDF-87AEFF869A83}" type="parTrans" cxnId="{68A1456C-A915-4303-8A47-ADCB87DEA292}">
      <dgm:prSet/>
      <dgm:spPr/>
      <dgm:t>
        <a:bodyPr/>
        <a:lstStyle/>
        <a:p>
          <a:endParaRPr lang="nl-NL"/>
        </a:p>
      </dgm:t>
    </dgm:pt>
    <dgm:pt modelId="{4E397773-7F3D-46F5-8C23-EB474EA88888}" type="sibTrans" cxnId="{68A1456C-A915-4303-8A47-ADCB87DEA292}">
      <dgm:prSet/>
      <dgm:spPr/>
      <dgm:t>
        <a:bodyPr/>
        <a:lstStyle/>
        <a:p>
          <a:endParaRPr lang="nl-NL"/>
        </a:p>
      </dgm:t>
    </dgm:pt>
    <dgm:pt modelId="{AD4DC507-B86D-4FAB-BA36-4BD87CDF6DCE}">
      <dgm:prSet phldrT="[Tekst]" custT="1"/>
      <dgm:spPr/>
      <dgm:t>
        <a:bodyPr/>
        <a:lstStyle/>
        <a:p>
          <a:r>
            <a:rPr lang="nl-NL" sz="1800">
              <a:latin typeface="Verdana" panose="020B0604030504040204" pitchFamily="34" charset="0"/>
              <a:ea typeface="Verdana" panose="020B0604030504040204" pitchFamily="34" charset="0"/>
            </a:rPr>
            <a:t>MBO/havo</a:t>
          </a:r>
        </a:p>
      </dgm:t>
    </dgm:pt>
    <dgm:pt modelId="{E7D7EBB3-0D39-4716-A5D0-0E4182976128}" type="parTrans" cxnId="{15BBF637-6647-4AD0-9D3C-842CD7B77DE5}">
      <dgm:prSet/>
      <dgm:spPr/>
      <dgm:t>
        <a:bodyPr/>
        <a:lstStyle/>
        <a:p>
          <a:endParaRPr lang="nl-NL"/>
        </a:p>
      </dgm:t>
    </dgm:pt>
    <dgm:pt modelId="{69534794-48C2-4CAE-A26C-BDC471C7269E}" type="sibTrans" cxnId="{15BBF637-6647-4AD0-9D3C-842CD7B77DE5}">
      <dgm:prSet/>
      <dgm:spPr/>
      <dgm:t>
        <a:bodyPr/>
        <a:lstStyle/>
        <a:p>
          <a:endParaRPr lang="nl-NL"/>
        </a:p>
      </dgm:t>
    </dgm:pt>
    <dgm:pt modelId="{8F7EE857-EA1D-4426-A660-C39373420ED2}" type="pres">
      <dgm:prSet presAssocID="{97CD5AC6-55FF-4EA9-8CD6-880FF678F3F5}" presName="Name0" presStyleCnt="0">
        <dgm:presLayoutVars>
          <dgm:dir/>
          <dgm:resizeHandles val="exact"/>
        </dgm:presLayoutVars>
      </dgm:prSet>
      <dgm:spPr/>
    </dgm:pt>
    <dgm:pt modelId="{CF3008E8-3256-4F76-A835-FCE2C25CCC1E}" type="pres">
      <dgm:prSet presAssocID="{C0D981A7-18C0-4976-8930-AFBFE9BC4E64}" presName="node" presStyleLbl="node1" presStyleIdx="0" presStyleCnt="3" custScaleX="110461" custScaleY="107072">
        <dgm:presLayoutVars>
          <dgm:bulletEnabled val="1"/>
        </dgm:presLayoutVars>
      </dgm:prSet>
      <dgm:spPr/>
    </dgm:pt>
    <dgm:pt modelId="{1D509843-D602-4873-BCC4-A6C7D3486CD1}" type="pres">
      <dgm:prSet presAssocID="{933009B3-578C-49C7-B4C4-F5F255ED7BE5}" presName="sibTrans" presStyleLbl="sibTrans2D1" presStyleIdx="0" presStyleCnt="2"/>
      <dgm:spPr/>
    </dgm:pt>
    <dgm:pt modelId="{05C0025B-59DA-489C-8CC5-C0FA0D6BB391}" type="pres">
      <dgm:prSet presAssocID="{933009B3-578C-49C7-B4C4-F5F255ED7BE5}" presName="connectorText" presStyleLbl="sibTrans2D1" presStyleIdx="0" presStyleCnt="2"/>
      <dgm:spPr/>
    </dgm:pt>
    <dgm:pt modelId="{CAEF596F-9CE3-4E60-8FCF-EF4D4B2F8A36}" type="pres">
      <dgm:prSet presAssocID="{D08A1374-8F4D-42EC-8235-694D8343A526}" presName="node" presStyleLbl="node1" presStyleIdx="1" presStyleCnt="3" custScaleX="115322" custScaleY="112560">
        <dgm:presLayoutVars>
          <dgm:bulletEnabled val="1"/>
        </dgm:presLayoutVars>
      </dgm:prSet>
      <dgm:spPr/>
    </dgm:pt>
    <dgm:pt modelId="{50CFA192-9289-4DB5-BB61-607196A5B4CE}" type="pres">
      <dgm:prSet presAssocID="{4E397773-7F3D-46F5-8C23-EB474EA88888}" presName="sibTrans" presStyleLbl="sibTrans2D1" presStyleIdx="1" presStyleCnt="2"/>
      <dgm:spPr/>
    </dgm:pt>
    <dgm:pt modelId="{9B831FD2-2337-42FA-8583-44BA17F28BE0}" type="pres">
      <dgm:prSet presAssocID="{4E397773-7F3D-46F5-8C23-EB474EA88888}" presName="connectorText" presStyleLbl="sibTrans2D1" presStyleIdx="1" presStyleCnt="2"/>
      <dgm:spPr/>
    </dgm:pt>
    <dgm:pt modelId="{FA529033-53A6-4F3B-A1B9-F088F9D78695}" type="pres">
      <dgm:prSet presAssocID="{AD4DC507-B86D-4FAB-BA36-4BD87CDF6DCE}" presName="node" presStyleLbl="node1" presStyleIdx="2" presStyleCnt="3" custScaleX="113236" custScaleY="112560">
        <dgm:presLayoutVars>
          <dgm:bulletEnabled val="1"/>
        </dgm:presLayoutVars>
      </dgm:prSet>
      <dgm:spPr/>
    </dgm:pt>
  </dgm:ptLst>
  <dgm:cxnLst>
    <dgm:cxn modelId="{B06E8426-23FD-4357-BDB8-EC98A3DDB0A6}" type="presOf" srcId="{4E397773-7F3D-46F5-8C23-EB474EA88888}" destId="{9B831FD2-2337-42FA-8583-44BA17F28BE0}" srcOrd="1" destOrd="0" presId="urn:microsoft.com/office/officeart/2005/8/layout/process1"/>
    <dgm:cxn modelId="{C622BC2C-EB35-47F9-923B-4B47EC2781D7}" srcId="{97CD5AC6-55FF-4EA9-8CD6-880FF678F3F5}" destId="{C0D981A7-18C0-4976-8930-AFBFE9BC4E64}" srcOrd="0" destOrd="0" parTransId="{44564310-E795-48FF-AFE9-753834105665}" sibTransId="{933009B3-578C-49C7-B4C4-F5F255ED7BE5}"/>
    <dgm:cxn modelId="{15BBF637-6647-4AD0-9D3C-842CD7B77DE5}" srcId="{97CD5AC6-55FF-4EA9-8CD6-880FF678F3F5}" destId="{AD4DC507-B86D-4FAB-BA36-4BD87CDF6DCE}" srcOrd="2" destOrd="0" parTransId="{E7D7EBB3-0D39-4716-A5D0-0E4182976128}" sibTransId="{69534794-48C2-4CAE-A26C-BDC471C7269E}"/>
    <dgm:cxn modelId="{68A1456C-A915-4303-8A47-ADCB87DEA292}" srcId="{97CD5AC6-55FF-4EA9-8CD6-880FF678F3F5}" destId="{D08A1374-8F4D-42EC-8235-694D8343A526}" srcOrd="1" destOrd="0" parTransId="{DFC74E8C-7F89-401C-BBDF-87AEFF869A83}" sibTransId="{4E397773-7F3D-46F5-8C23-EB474EA88888}"/>
    <dgm:cxn modelId="{C4385C71-3554-4592-97C1-B68D57AB194D}" type="presOf" srcId="{933009B3-578C-49C7-B4C4-F5F255ED7BE5}" destId="{05C0025B-59DA-489C-8CC5-C0FA0D6BB391}" srcOrd="1" destOrd="0" presId="urn:microsoft.com/office/officeart/2005/8/layout/process1"/>
    <dgm:cxn modelId="{F984A773-BADC-4252-99E4-794DF58E84BB}" type="presOf" srcId="{97CD5AC6-55FF-4EA9-8CD6-880FF678F3F5}" destId="{8F7EE857-EA1D-4426-A660-C39373420ED2}" srcOrd="0" destOrd="0" presId="urn:microsoft.com/office/officeart/2005/8/layout/process1"/>
    <dgm:cxn modelId="{A40B5456-177A-4778-B88C-7E5CC3BFB211}" type="presOf" srcId="{AD4DC507-B86D-4FAB-BA36-4BD87CDF6DCE}" destId="{FA529033-53A6-4F3B-A1B9-F088F9D78695}" srcOrd="0" destOrd="0" presId="urn:microsoft.com/office/officeart/2005/8/layout/process1"/>
    <dgm:cxn modelId="{C2D8FC56-9BAB-4346-ACD8-F370B9DD2A64}" type="presOf" srcId="{4E397773-7F3D-46F5-8C23-EB474EA88888}" destId="{50CFA192-9289-4DB5-BB61-607196A5B4CE}" srcOrd="0" destOrd="0" presId="urn:microsoft.com/office/officeart/2005/8/layout/process1"/>
    <dgm:cxn modelId="{16EF3B86-C163-4942-8ED2-CBDE1ED15817}" type="presOf" srcId="{933009B3-578C-49C7-B4C4-F5F255ED7BE5}" destId="{1D509843-D602-4873-BCC4-A6C7D3486CD1}" srcOrd="0" destOrd="0" presId="urn:microsoft.com/office/officeart/2005/8/layout/process1"/>
    <dgm:cxn modelId="{FE65D692-4595-4791-A405-9675ABF8DD33}" type="presOf" srcId="{D08A1374-8F4D-42EC-8235-694D8343A526}" destId="{CAEF596F-9CE3-4E60-8FCF-EF4D4B2F8A36}" srcOrd="0" destOrd="0" presId="urn:microsoft.com/office/officeart/2005/8/layout/process1"/>
    <dgm:cxn modelId="{98D72F9F-991C-46E1-AB89-9399B5E0FBB9}" type="presOf" srcId="{C0D981A7-18C0-4976-8930-AFBFE9BC4E64}" destId="{CF3008E8-3256-4F76-A835-FCE2C25CCC1E}" srcOrd="0" destOrd="0" presId="urn:microsoft.com/office/officeart/2005/8/layout/process1"/>
    <dgm:cxn modelId="{2AF9F259-9C33-4A07-A2FE-44CC5BE3B455}" type="presParOf" srcId="{8F7EE857-EA1D-4426-A660-C39373420ED2}" destId="{CF3008E8-3256-4F76-A835-FCE2C25CCC1E}" srcOrd="0" destOrd="0" presId="urn:microsoft.com/office/officeart/2005/8/layout/process1"/>
    <dgm:cxn modelId="{91C0376E-CEB0-433E-AD07-4C0FB2C4B9DE}" type="presParOf" srcId="{8F7EE857-EA1D-4426-A660-C39373420ED2}" destId="{1D509843-D602-4873-BCC4-A6C7D3486CD1}" srcOrd="1" destOrd="0" presId="urn:microsoft.com/office/officeart/2005/8/layout/process1"/>
    <dgm:cxn modelId="{7D834CCF-C746-474A-A996-53CD75B5437F}" type="presParOf" srcId="{1D509843-D602-4873-BCC4-A6C7D3486CD1}" destId="{05C0025B-59DA-489C-8CC5-C0FA0D6BB391}" srcOrd="0" destOrd="0" presId="urn:microsoft.com/office/officeart/2005/8/layout/process1"/>
    <dgm:cxn modelId="{73B15842-0843-48C9-B008-2333DDEF2033}" type="presParOf" srcId="{8F7EE857-EA1D-4426-A660-C39373420ED2}" destId="{CAEF596F-9CE3-4E60-8FCF-EF4D4B2F8A36}" srcOrd="2" destOrd="0" presId="urn:microsoft.com/office/officeart/2005/8/layout/process1"/>
    <dgm:cxn modelId="{DBFA4037-6419-481A-899D-2C1FBC4A9EB7}" type="presParOf" srcId="{8F7EE857-EA1D-4426-A660-C39373420ED2}" destId="{50CFA192-9289-4DB5-BB61-607196A5B4CE}" srcOrd="3" destOrd="0" presId="urn:microsoft.com/office/officeart/2005/8/layout/process1"/>
    <dgm:cxn modelId="{54E2591D-2A65-4D09-85C3-F3744501BC6B}" type="presParOf" srcId="{50CFA192-9289-4DB5-BB61-607196A5B4CE}" destId="{9B831FD2-2337-42FA-8583-44BA17F28BE0}" srcOrd="0" destOrd="0" presId="urn:microsoft.com/office/officeart/2005/8/layout/process1"/>
    <dgm:cxn modelId="{D73A4AE4-5428-4BFB-851E-E9C9602E5EF8}" type="presParOf" srcId="{8F7EE857-EA1D-4426-A660-C39373420ED2}" destId="{FA529033-53A6-4F3B-A1B9-F088F9D78695}" srcOrd="4"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1ECB644-DFF3-4018-B377-B18758189C3F}" type="doc">
      <dgm:prSet loTypeId="urn:microsoft.com/office/officeart/2005/8/layout/process1" loCatId="process" qsTypeId="urn:microsoft.com/office/officeart/2005/8/quickstyle/simple1" qsCatId="simple" csTypeId="urn:microsoft.com/office/officeart/2005/8/colors/accent2_3" csCatId="accent2" phldr="1"/>
      <dgm:spPr/>
    </dgm:pt>
    <dgm:pt modelId="{FA8704E7-10D8-4236-8897-E869065DA429}">
      <dgm:prSet phldrT="[Tekst]" custT="1"/>
      <dgm:spPr>
        <a:solidFill>
          <a:srgbClr val="00BED7"/>
        </a:solidFill>
      </dgm:spPr>
      <dgm:t>
        <a:bodyPr/>
        <a:lstStyle/>
        <a:p>
          <a:r>
            <a:rPr lang="nl-NL" sz="1800" dirty="0">
              <a:latin typeface="Verdana" panose="020B0604030504040204" pitchFamily="34" charset="0"/>
              <a:ea typeface="Verdana" panose="020B0604030504040204" pitchFamily="34" charset="0"/>
            </a:rPr>
            <a:t>22/23</a:t>
          </a:r>
        </a:p>
        <a:p>
          <a:r>
            <a:rPr lang="nl-NL" sz="1800" dirty="0">
              <a:latin typeface="Verdana" panose="020B0604030504040204" pitchFamily="34" charset="0"/>
              <a:ea typeface="Verdana" panose="020B0604030504040204" pitchFamily="34" charset="0"/>
            </a:rPr>
            <a:t>Leerjaar 3</a:t>
          </a:r>
        </a:p>
      </dgm:t>
    </dgm:pt>
    <dgm:pt modelId="{F1034CE5-D070-4A8B-A408-87BDD2B93CF3}" type="parTrans" cxnId="{286D20DF-D43F-4948-B3A9-8D30F01F6F17}">
      <dgm:prSet/>
      <dgm:spPr/>
      <dgm:t>
        <a:bodyPr/>
        <a:lstStyle/>
        <a:p>
          <a:endParaRPr lang="nl-NL"/>
        </a:p>
      </dgm:t>
    </dgm:pt>
    <dgm:pt modelId="{CB1F25BA-33EF-44FD-B2EA-C9AF4DA2C670}" type="sibTrans" cxnId="{286D20DF-D43F-4948-B3A9-8D30F01F6F17}">
      <dgm:prSet/>
      <dgm:spPr>
        <a:solidFill>
          <a:srgbClr val="00BED7"/>
        </a:solidFill>
      </dgm:spPr>
      <dgm:t>
        <a:bodyPr/>
        <a:lstStyle/>
        <a:p>
          <a:endParaRPr lang="nl-NL"/>
        </a:p>
      </dgm:t>
    </dgm:pt>
    <dgm:pt modelId="{9B7B5EE4-79AC-41A4-B400-73C5C7EDE94F}">
      <dgm:prSet phldrT="[Tekst]" custT="1"/>
      <dgm:spPr>
        <a:solidFill>
          <a:srgbClr val="00BED7">
            <a:alpha val="80000"/>
          </a:srgbClr>
        </a:solidFill>
      </dgm:spPr>
      <dgm:t>
        <a:bodyPr/>
        <a:lstStyle/>
        <a:p>
          <a:r>
            <a:rPr lang="nl-NL" sz="1800">
              <a:latin typeface="Verdana" panose="020B0604030504040204" pitchFamily="34" charset="0"/>
              <a:ea typeface="Verdana" panose="020B0604030504040204" pitchFamily="34" charset="0"/>
            </a:rPr>
            <a:t>23/24</a:t>
          </a:r>
        </a:p>
        <a:p>
          <a:r>
            <a:rPr lang="nl-NL" sz="1800">
              <a:latin typeface="Verdana" panose="020B0604030504040204" pitchFamily="34" charset="0"/>
              <a:ea typeface="Verdana" panose="020B0604030504040204" pitchFamily="34" charset="0"/>
            </a:rPr>
            <a:t>Leerjaar 4</a:t>
          </a:r>
        </a:p>
      </dgm:t>
    </dgm:pt>
    <dgm:pt modelId="{95E362A6-A6D4-4387-B0B4-959E11E2947C}" type="parTrans" cxnId="{CA9240A0-58E0-420B-A436-71EE4B74AAFD}">
      <dgm:prSet/>
      <dgm:spPr/>
      <dgm:t>
        <a:bodyPr/>
        <a:lstStyle/>
        <a:p>
          <a:endParaRPr lang="nl-NL"/>
        </a:p>
      </dgm:t>
    </dgm:pt>
    <dgm:pt modelId="{ED9E894C-F535-428B-9F2B-0198992928FC}" type="sibTrans" cxnId="{CA9240A0-58E0-420B-A436-71EE4B74AAFD}">
      <dgm:prSet/>
      <dgm:spPr/>
      <dgm:t>
        <a:bodyPr/>
        <a:lstStyle/>
        <a:p>
          <a:endParaRPr lang="nl-NL"/>
        </a:p>
      </dgm:t>
    </dgm:pt>
    <dgm:pt modelId="{B3AFF215-67E2-429D-B381-5F2702A84AD3}" type="pres">
      <dgm:prSet presAssocID="{51ECB644-DFF3-4018-B377-B18758189C3F}" presName="Name0" presStyleCnt="0">
        <dgm:presLayoutVars>
          <dgm:dir/>
          <dgm:resizeHandles val="exact"/>
        </dgm:presLayoutVars>
      </dgm:prSet>
      <dgm:spPr/>
    </dgm:pt>
    <dgm:pt modelId="{83F4F766-9DF5-4492-9895-2C67CE8FD3F1}" type="pres">
      <dgm:prSet presAssocID="{FA8704E7-10D8-4236-8897-E869065DA429}" presName="node" presStyleLbl="node1" presStyleIdx="0" presStyleCnt="2" custScaleX="107526" custScaleY="107526" custLinFactNeighborX="13540" custLinFactNeighborY="-1199">
        <dgm:presLayoutVars>
          <dgm:bulletEnabled val="1"/>
        </dgm:presLayoutVars>
      </dgm:prSet>
      <dgm:spPr/>
    </dgm:pt>
    <dgm:pt modelId="{BDBE45FE-16F3-4296-AF13-F9A70DE9F030}" type="pres">
      <dgm:prSet presAssocID="{CB1F25BA-33EF-44FD-B2EA-C9AF4DA2C670}" presName="sibTrans" presStyleLbl="sibTrans2D1" presStyleIdx="0" presStyleCnt="1"/>
      <dgm:spPr/>
    </dgm:pt>
    <dgm:pt modelId="{C53D464A-F3F6-4A98-A1BD-4EA8D00961D3}" type="pres">
      <dgm:prSet presAssocID="{CB1F25BA-33EF-44FD-B2EA-C9AF4DA2C670}" presName="connectorText" presStyleLbl="sibTrans2D1" presStyleIdx="0" presStyleCnt="1"/>
      <dgm:spPr/>
    </dgm:pt>
    <dgm:pt modelId="{AD60616B-AE7D-49FE-BFFC-E0768ABF4C9C}" type="pres">
      <dgm:prSet presAssocID="{9B7B5EE4-79AC-41A4-B400-73C5C7EDE94F}" presName="node" presStyleLbl="node1" presStyleIdx="1" presStyleCnt="2" custScaleX="106193" custScaleY="107526">
        <dgm:presLayoutVars>
          <dgm:bulletEnabled val="1"/>
        </dgm:presLayoutVars>
      </dgm:prSet>
      <dgm:spPr/>
    </dgm:pt>
  </dgm:ptLst>
  <dgm:cxnLst>
    <dgm:cxn modelId="{88A3D937-D854-4B2D-9B07-4680042B2587}" type="presOf" srcId="{9B7B5EE4-79AC-41A4-B400-73C5C7EDE94F}" destId="{AD60616B-AE7D-49FE-BFFC-E0768ABF4C9C}" srcOrd="0" destOrd="0" presId="urn:microsoft.com/office/officeart/2005/8/layout/process1"/>
    <dgm:cxn modelId="{B9349F3D-200F-49E6-AFA1-E3DC4408E6F3}" type="presOf" srcId="{FA8704E7-10D8-4236-8897-E869065DA429}" destId="{83F4F766-9DF5-4492-9895-2C67CE8FD3F1}" srcOrd="0" destOrd="0" presId="urn:microsoft.com/office/officeart/2005/8/layout/process1"/>
    <dgm:cxn modelId="{FA5C2549-03E2-4A28-8734-CF1F821AECB0}" type="presOf" srcId="{CB1F25BA-33EF-44FD-B2EA-C9AF4DA2C670}" destId="{C53D464A-F3F6-4A98-A1BD-4EA8D00961D3}" srcOrd="1" destOrd="0" presId="urn:microsoft.com/office/officeart/2005/8/layout/process1"/>
    <dgm:cxn modelId="{CA9240A0-58E0-420B-A436-71EE4B74AAFD}" srcId="{51ECB644-DFF3-4018-B377-B18758189C3F}" destId="{9B7B5EE4-79AC-41A4-B400-73C5C7EDE94F}" srcOrd="1" destOrd="0" parTransId="{95E362A6-A6D4-4387-B0B4-959E11E2947C}" sibTransId="{ED9E894C-F535-428B-9F2B-0198992928FC}"/>
    <dgm:cxn modelId="{B72761B9-567C-4AA3-8E81-29078C9E2ADF}" type="presOf" srcId="{CB1F25BA-33EF-44FD-B2EA-C9AF4DA2C670}" destId="{BDBE45FE-16F3-4296-AF13-F9A70DE9F030}" srcOrd="0" destOrd="0" presId="urn:microsoft.com/office/officeart/2005/8/layout/process1"/>
    <dgm:cxn modelId="{286D20DF-D43F-4948-B3A9-8D30F01F6F17}" srcId="{51ECB644-DFF3-4018-B377-B18758189C3F}" destId="{FA8704E7-10D8-4236-8897-E869065DA429}" srcOrd="0" destOrd="0" parTransId="{F1034CE5-D070-4A8B-A408-87BDD2B93CF3}" sibTransId="{CB1F25BA-33EF-44FD-B2EA-C9AF4DA2C670}"/>
    <dgm:cxn modelId="{0B6834EE-FB94-4A19-BB60-8FF96793315F}" type="presOf" srcId="{51ECB644-DFF3-4018-B377-B18758189C3F}" destId="{B3AFF215-67E2-429D-B381-5F2702A84AD3}" srcOrd="0" destOrd="0" presId="urn:microsoft.com/office/officeart/2005/8/layout/process1"/>
    <dgm:cxn modelId="{B53804D4-E3AD-430B-AA33-F2BB8E8BA699}" type="presParOf" srcId="{B3AFF215-67E2-429D-B381-5F2702A84AD3}" destId="{83F4F766-9DF5-4492-9895-2C67CE8FD3F1}" srcOrd="0" destOrd="0" presId="urn:microsoft.com/office/officeart/2005/8/layout/process1"/>
    <dgm:cxn modelId="{7A567DD0-599B-4C26-8B2D-DEDA73A15D71}" type="presParOf" srcId="{B3AFF215-67E2-429D-B381-5F2702A84AD3}" destId="{BDBE45FE-16F3-4296-AF13-F9A70DE9F030}" srcOrd="1" destOrd="0" presId="urn:microsoft.com/office/officeart/2005/8/layout/process1"/>
    <dgm:cxn modelId="{C66F68C7-C4DC-4A85-AE5F-78792E6DE2BE}" type="presParOf" srcId="{BDBE45FE-16F3-4296-AF13-F9A70DE9F030}" destId="{C53D464A-F3F6-4A98-A1BD-4EA8D00961D3}" srcOrd="0" destOrd="0" presId="urn:microsoft.com/office/officeart/2005/8/layout/process1"/>
    <dgm:cxn modelId="{D5475169-B45C-47DA-95CA-5F7D9FF66B4E}" type="presParOf" srcId="{B3AFF215-67E2-429D-B381-5F2702A84AD3}" destId="{AD60616B-AE7D-49FE-BFFC-E0768ABF4C9C}" srcOrd="2" destOrd="0" presId="urn:microsoft.com/office/officeart/2005/8/layout/process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1ECB644-DFF3-4018-B377-B18758189C3F}" type="doc">
      <dgm:prSet loTypeId="urn:microsoft.com/office/officeart/2005/8/layout/process1" loCatId="process" qsTypeId="urn:microsoft.com/office/officeart/2005/8/quickstyle/simple1" qsCatId="simple" csTypeId="urn:microsoft.com/office/officeart/2005/8/colors/accent3_2" csCatId="accent3" phldr="1"/>
      <dgm:spPr/>
    </dgm:pt>
    <dgm:pt modelId="{FA8704E7-10D8-4236-8897-E869065DA429}">
      <dgm:prSet phldrT="[Tekst]" custT="1"/>
      <dgm:spPr/>
      <dgm:t>
        <a:bodyPr/>
        <a:lstStyle/>
        <a:p>
          <a:r>
            <a:rPr lang="nl-NL" sz="1800">
              <a:latin typeface="Verdana" panose="020B0604030504040204" pitchFamily="34" charset="0"/>
              <a:ea typeface="Verdana" panose="020B0604030504040204" pitchFamily="34" charset="0"/>
            </a:rPr>
            <a:t>23/24</a:t>
          </a:r>
        </a:p>
        <a:p>
          <a:r>
            <a:rPr lang="nl-NL" sz="1800">
              <a:latin typeface="Verdana" panose="020B0604030504040204" pitchFamily="34" charset="0"/>
              <a:ea typeface="Verdana" panose="020B0604030504040204" pitchFamily="34" charset="0"/>
            </a:rPr>
            <a:t>Leerjaar 3</a:t>
          </a:r>
        </a:p>
      </dgm:t>
    </dgm:pt>
    <dgm:pt modelId="{F1034CE5-D070-4A8B-A408-87BDD2B93CF3}" type="parTrans" cxnId="{286D20DF-D43F-4948-B3A9-8D30F01F6F17}">
      <dgm:prSet/>
      <dgm:spPr/>
      <dgm:t>
        <a:bodyPr/>
        <a:lstStyle/>
        <a:p>
          <a:endParaRPr lang="nl-NL"/>
        </a:p>
      </dgm:t>
    </dgm:pt>
    <dgm:pt modelId="{CB1F25BA-33EF-44FD-B2EA-C9AF4DA2C670}" type="sibTrans" cxnId="{286D20DF-D43F-4948-B3A9-8D30F01F6F17}">
      <dgm:prSet/>
      <dgm:spPr/>
      <dgm:t>
        <a:bodyPr/>
        <a:lstStyle/>
        <a:p>
          <a:endParaRPr lang="nl-NL"/>
        </a:p>
      </dgm:t>
    </dgm:pt>
    <dgm:pt modelId="{9B7B5EE4-79AC-41A4-B400-73C5C7EDE94F}">
      <dgm:prSet phldrT="[Tekst]" custT="1"/>
      <dgm:spPr/>
      <dgm:t>
        <a:bodyPr/>
        <a:lstStyle/>
        <a:p>
          <a:r>
            <a:rPr lang="nl-NL" sz="1800">
              <a:latin typeface="Verdana" panose="020B0604030504040204" pitchFamily="34" charset="0"/>
              <a:ea typeface="Verdana" panose="020B0604030504040204" pitchFamily="34" charset="0"/>
            </a:rPr>
            <a:t>24/25</a:t>
          </a:r>
        </a:p>
        <a:p>
          <a:r>
            <a:rPr lang="nl-NL" sz="1800">
              <a:latin typeface="Verdana" panose="020B0604030504040204" pitchFamily="34" charset="0"/>
              <a:ea typeface="Verdana" panose="020B0604030504040204" pitchFamily="34" charset="0"/>
            </a:rPr>
            <a:t>Leerjaar 4</a:t>
          </a:r>
        </a:p>
      </dgm:t>
    </dgm:pt>
    <dgm:pt modelId="{95E362A6-A6D4-4387-B0B4-959E11E2947C}" type="parTrans" cxnId="{CA9240A0-58E0-420B-A436-71EE4B74AAFD}">
      <dgm:prSet/>
      <dgm:spPr/>
      <dgm:t>
        <a:bodyPr/>
        <a:lstStyle/>
        <a:p>
          <a:endParaRPr lang="nl-NL"/>
        </a:p>
      </dgm:t>
    </dgm:pt>
    <dgm:pt modelId="{ED9E894C-F535-428B-9F2B-0198992928FC}" type="sibTrans" cxnId="{CA9240A0-58E0-420B-A436-71EE4B74AAFD}">
      <dgm:prSet/>
      <dgm:spPr/>
      <dgm:t>
        <a:bodyPr/>
        <a:lstStyle/>
        <a:p>
          <a:endParaRPr lang="nl-NL"/>
        </a:p>
      </dgm:t>
    </dgm:pt>
    <dgm:pt modelId="{B3AFF215-67E2-429D-B381-5F2702A84AD3}" type="pres">
      <dgm:prSet presAssocID="{51ECB644-DFF3-4018-B377-B18758189C3F}" presName="Name0" presStyleCnt="0">
        <dgm:presLayoutVars>
          <dgm:dir/>
          <dgm:resizeHandles val="exact"/>
        </dgm:presLayoutVars>
      </dgm:prSet>
      <dgm:spPr/>
    </dgm:pt>
    <dgm:pt modelId="{83F4F766-9DF5-4492-9895-2C67CE8FD3F1}" type="pres">
      <dgm:prSet presAssocID="{FA8704E7-10D8-4236-8897-E869065DA429}" presName="node" presStyleLbl="node1" presStyleIdx="0" presStyleCnt="2" custScaleX="71027" custScaleY="73395">
        <dgm:presLayoutVars>
          <dgm:bulletEnabled val="1"/>
        </dgm:presLayoutVars>
      </dgm:prSet>
      <dgm:spPr/>
    </dgm:pt>
    <dgm:pt modelId="{BDBE45FE-16F3-4296-AF13-F9A70DE9F030}" type="pres">
      <dgm:prSet presAssocID="{CB1F25BA-33EF-44FD-B2EA-C9AF4DA2C670}" presName="sibTrans" presStyleLbl="sibTrans2D1" presStyleIdx="0" presStyleCnt="1" custScaleX="155890" custLinFactNeighborX="3791" custLinFactNeighborY="6536"/>
      <dgm:spPr/>
    </dgm:pt>
    <dgm:pt modelId="{C53D464A-F3F6-4A98-A1BD-4EA8D00961D3}" type="pres">
      <dgm:prSet presAssocID="{CB1F25BA-33EF-44FD-B2EA-C9AF4DA2C670}" presName="connectorText" presStyleLbl="sibTrans2D1" presStyleIdx="0" presStyleCnt="1"/>
      <dgm:spPr/>
    </dgm:pt>
    <dgm:pt modelId="{AD60616B-AE7D-49FE-BFFC-E0768ABF4C9C}" type="pres">
      <dgm:prSet presAssocID="{9B7B5EE4-79AC-41A4-B400-73C5C7EDE94F}" presName="node" presStyleLbl="node1" presStyleIdx="1" presStyleCnt="2" custScaleX="72973" custScaleY="73927" custLinFactNeighborX="29457" custLinFactNeighborY="0">
        <dgm:presLayoutVars>
          <dgm:bulletEnabled val="1"/>
        </dgm:presLayoutVars>
      </dgm:prSet>
      <dgm:spPr/>
    </dgm:pt>
  </dgm:ptLst>
  <dgm:cxnLst>
    <dgm:cxn modelId="{88A3D937-D854-4B2D-9B07-4680042B2587}" type="presOf" srcId="{9B7B5EE4-79AC-41A4-B400-73C5C7EDE94F}" destId="{AD60616B-AE7D-49FE-BFFC-E0768ABF4C9C}" srcOrd="0" destOrd="0" presId="urn:microsoft.com/office/officeart/2005/8/layout/process1"/>
    <dgm:cxn modelId="{B9349F3D-200F-49E6-AFA1-E3DC4408E6F3}" type="presOf" srcId="{FA8704E7-10D8-4236-8897-E869065DA429}" destId="{83F4F766-9DF5-4492-9895-2C67CE8FD3F1}" srcOrd="0" destOrd="0" presId="urn:microsoft.com/office/officeart/2005/8/layout/process1"/>
    <dgm:cxn modelId="{FA5C2549-03E2-4A28-8734-CF1F821AECB0}" type="presOf" srcId="{CB1F25BA-33EF-44FD-B2EA-C9AF4DA2C670}" destId="{C53D464A-F3F6-4A98-A1BD-4EA8D00961D3}" srcOrd="1" destOrd="0" presId="urn:microsoft.com/office/officeart/2005/8/layout/process1"/>
    <dgm:cxn modelId="{CA9240A0-58E0-420B-A436-71EE4B74AAFD}" srcId="{51ECB644-DFF3-4018-B377-B18758189C3F}" destId="{9B7B5EE4-79AC-41A4-B400-73C5C7EDE94F}" srcOrd="1" destOrd="0" parTransId="{95E362A6-A6D4-4387-B0B4-959E11E2947C}" sibTransId="{ED9E894C-F535-428B-9F2B-0198992928FC}"/>
    <dgm:cxn modelId="{B72761B9-567C-4AA3-8E81-29078C9E2ADF}" type="presOf" srcId="{CB1F25BA-33EF-44FD-B2EA-C9AF4DA2C670}" destId="{BDBE45FE-16F3-4296-AF13-F9A70DE9F030}" srcOrd="0" destOrd="0" presId="urn:microsoft.com/office/officeart/2005/8/layout/process1"/>
    <dgm:cxn modelId="{286D20DF-D43F-4948-B3A9-8D30F01F6F17}" srcId="{51ECB644-DFF3-4018-B377-B18758189C3F}" destId="{FA8704E7-10D8-4236-8897-E869065DA429}" srcOrd="0" destOrd="0" parTransId="{F1034CE5-D070-4A8B-A408-87BDD2B93CF3}" sibTransId="{CB1F25BA-33EF-44FD-B2EA-C9AF4DA2C670}"/>
    <dgm:cxn modelId="{0B6834EE-FB94-4A19-BB60-8FF96793315F}" type="presOf" srcId="{51ECB644-DFF3-4018-B377-B18758189C3F}" destId="{B3AFF215-67E2-429D-B381-5F2702A84AD3}" srcOrd="0" destOrd="0" presId="urn:microsoft.com/office/officeart/2005/8/layout/process1"/>
    <dgm:cxn modelId="{B53804D4-E3AD-430B-AA33-F2BB8E8BA699}" type="presParOf" srcId="{B3AFF215-67E2-429D-B381-5F2702A84AD3}" destId="{83F4F766-9DF5-4492-9895-2C67CE8FD3F1}" srcOrd="0" destOrd="0" presId="urn:microsoft.com/office/officeart/2005/8/layout/process1"/>
    <dgm:cxn modelId="{7A567DD0-599B-4C26-8B2D-DEDA73A15D71}" type="presParOf" srcId="{B3AFF215-67E2-429D-B381-5F2702A84AD3}" destId="{BDBE45FE-16F3-4296-AF13-F9A70DE9F030}" srcOrd="1" destOrd="0" presId="urn:microsoft.com/office/officeart/2005/8/layout/process1"/>
    <dgm:cxn modelId="{C66F68C7-C4DC-4A85-AE5F-78792E6DE2BE}" type="presParOf" srcId="{BDBE45FE-16F3-4296-AF13-F9A70DE9F030}" destId="{C53D464A-F3F6-4A98-A1BD-4EA8D00961D3}" srcOrd="0" destOrd="0" presId="urn:microsoft.com/office/officeart/2005/8/layout/process1"/>
    <dgm:cxn modelId="{D5475169-B45C-47DA-95CA-5F7D9FF66B4E}" type="presParOf" srcId="{B3AFF215-67E2-429D-B381-5F2702A84AD3}" destId="{AD60616B-AE7D-49FE-BFFC-E0768ABF4C9C}" srcOrd="2" destOrd="0" presId="urn:microsoft.com/office/officeart/2005/8/layout/process1"/>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3EAC3C1-5D5B-47C9-82B1-F1D64D6F53EE}" type="doc">
      <dgm:prSet loTypeId="urn:microsoft.com/office/officeart/2008/layout/LinedList" loCatId="list" qsTypeId="urn:microsoft.com/office/officeart/2005/8/quickstyle/simple5" qsCatId="simple" csTypeId="urn:microsoft.com/office/officeart/2005/8/colors/accent2_2" csCatId="accent2" phldr="1"/>
      <dgm:spPr/>
      <dgm:t>
        <a:bodyPr/>
        <a:lstStyle/>
        <a:p>
          <a:endParaRPr lang="en-US"/>
        </a:p>
      </dgm:t>
    </dgm:pt>
    <dgm:pt modelId="{EFA6BE0B-3EC7-45E7-912C-059FB2D42581}">
      <dgm:prSet/>
      <dgm:spPr/>
      <dgm:t>
        <a:bodyPr/>
        <a:lstStyle/>
        <a:p>
          <a:r>
            <a:rPr lang="nl-NL" b="0" i="0" dirty="0"/>
            <a:t>Feedbackgesprekken over domein E met alle pilotscholen</a:t>
          </a:r>
          <a:endParaRPr lang="en-US" dirty="0"/>
        </a:p>
      </dgm:t>
    </dgm:pt>
    <dgm:pt modelId="{16FD9A04-E392-49B4-A96E-B2665629D8FD}" type="parTrans" cxnId="{4874FDC4-2ED5-4FCF-A496-5EF1209F7419}">
      <dgm:prSet/>
      <dgm:spPr/>
      <dgm:t>
        <a:bodyPr/>
        <a:lstStyle/>
        <a:p>
          <a:endParaRPr lang="en-US"/>
        </a:p>
      </dgm:t>
    </dgm:pt>
    <dgm:pt modelId="{CADA53FC-4D4B-4307-967D-96B618CD8502}" type="sibTrans" cxnId="{4874FDC4-2ED5-4FCF-A496-5EF1209F7419}">
      <dgm:prSet/>
      <dgm:spPr/>
      <dgm:t>
        <a:bodyPr/>
        <a:lstStyle/>
        <a:p>
          <a:endParaRPr lang="en-US"/>
        </a:p>
      </dgm:t>
    </dgm:pt>
    <dgm:pt modelId="{A2384448-86D3-4373-8525-57EFA81F90D6}">
      <dgm:prSet/>
      <dgm:spPr/>
      <dgm:t>
        <a:bodyPr/>
        <a:lstStyle/>
        <a:p>
          <a:r>
            <a:rPr lang="nl-NL" b="0" i="0" dirty="0"/>
            <a:t>Doorontwikkeling domein E op basis van feedback </a:t>
          </a:r>
          <a:r>
            <a:rPr lang="nl-NL" b="0" i="0" dirty="0" err="1"/>
            <a:t>ism</a:t>
          </a:r>
          <a:r>
            <a:rPr lang="nl-NL" b="0" i="0" dirty="0"/>
            <a:t> ontwikkelgroep</a:t>
          </a:r>
          <a:endParaRPr lang="en-US" dirty="0"/>
        </a:p>
      </dgm:t>
    </dgm:pt>
    <dgm:pt modelId="{6B7E6C94-8BDB-4019-9786-07C7372598D3}" type="parTrans" cxnId="{707AFA76-223C-4692-90D7-3A8FDF085F94}">
      <dgm:prSet/>
      <dgm:spPr/>
      <dgm:t>
        <a:bodyPr/>
        <a:lstStyle/>
        <a:p>
          <a:endParaRPr lang="en-US"/>
        </a:p>
      </dgm:t>
    </dgm:pt>
    <dgm:pt modelId="{CA6F32E6-7225-42CB-94BD-E016D5022D3F}" type="sibTrans" cxnId="{707AFA76-223C-4692-90D7-3A8FDF085F94}">
      <dgm:prSet/>
      <dgm:spPr/>
      <dgm:t>
        <a:bodyPr/>
        <a:lstStyle/>
        <a:p>
          <a:endParaRPr lang="en-US"/>
        </a:p>
      </dgm:t>
    </dgm:pt>
    <dgm:pt modelId="{E0E27D70-0B10-4B21-A9EA-BC96C6E5C2B8}">
      <dgm:prSet/>
      <dgm:spPr/>
      <dgm:t>
        <a:bodyPr/>
        <a:lstStyle/>
        <a:p>
          <a:r>
            <a:rPr lang="en-US" dirty="0" err="1"/>
            <a:t>Landelijke</a:t>
          </a:r>
          <a:r>
            <a:rPr lang="en-US" dirty="0"/>
            <a:t> monitoring </a:t>
          </a:r>
          <a:r>
            <a:rPr lang="en-US" dirty="0" err="1"/>
            <a:t>pilotscholen</a:t>
          </a:r>
          <a:endParaRPr lang="en-US" dirty="0"/>
        </a:p>
      </dgm:t>
    </dgm:pt>
    <dgm:pt modelId="{D3AB5FD5-96B1-464E-BBF1-CA4ECE914DF8}" type="parTrans" cxnId="{C4111B30-2BCA-4687-A0BE-1AD6A65C1F51}">
      <dgm:prSet/>
      <dgm:spPr/>
      <dgm:t>
        <a:bodyPr/>
        <a:lstStyle/>
        <a:p>
          <a:endParaRPr lang="nl-NL"/>
        </a:p>
      </dgm:t>
    </dgm:pt>
    <dgm:pt modelId="{8133581A-6702-4C81-8FE7-AB57C8ACF051}" type="sibTrans" cxnId="{C4111B30-2BCA-4687-A0BE-1AD6A65C1F51}">
      <dgm:prSet/>
      <dgm:spPr/>
      <dgm:t>
        <a:bodyPr/>
        <a:lstStyle/>
        <a:p>
          <a:endParaRPr lang="nl-NL"/>
        </a:p>
      </dgm:t>
    </dgm:pt>
    <dgm:pt modelId="{FDEBCFF9-9C4C-4D52-B154-FCFBD97A439E}">
      <dgm:prSet/>
      <dgm:spPr/>
      <dgm:t>
        <a:bodyPr/>
        <a:lstStyle/>
        <a:p>
          <a:r>
            <a:rPr lang="nl-NL" b="0" i="0"/>
            <a:t>Doorontwikkeling ABC en F</a:t>
          </a:r>
          <a:endParaRPr lang="en-US" dirty="0"/>
        </a:p>
      </dgm:t>
    </dgm:pt>
    <dgm:pt modelId="{B1B9245B-8ACC-428A-BEC7-574FFFE26660}" type="parTrans" cxnId="{AF2B9F80-27D5-4962-A2D4-D0472C1A6C26}">
      <dgm:prSet/>
      <dgm:spPr/>
    </dgm:pt>
    <dgm:pt modelId="{C5C5FFF6-CD42-4D63-B2E3-894E8DCD9902}" type="sibTrans" cxnId="{AF2B9F80-27D5-4962-A2D4-D0472C1A6C26}">
      <dgm:prSet/>
      <dgm:spPr/>
    </dgm:pt>
    <dgm:pt modelId="{D0D18702-E9F8-460F-B4F3-E6BA17540F3B}" type="pres">
      <dgm:prSet presAssocID="{B3EAC3C1-5D5B-47C9-82B1-F1D64D6F53EE}" presName="vert0" presStyleCnt="0">
        <dgm:presLayoutVars>
          <dgm:dir/>
          <dgm:animOne val="branch"/>
          <dgm:animLvl val="lvl"/>
        </dgm:presLayoutVars>
      </dgm:prSet>
      <dgm:spPr/>
    </dgm:pt>
    <dgm:pt modelId="{240CA087-25B2-4536-AEB9-007F27599C0F}" type="pres">
      <dgm:prSet presAssocID="{E0E27D70-0B10-4B21-A9EA-BC96C6E5C2B8}" presName="thickLine" presStyleLbl="alignNode1" presStyleIdx="0" presStyleCnt="4"/>
      <dgm:spPr/>
    </dgm:pt>
    <dgm:pt modelId="{5D09DD1B-14B3-413A-9EA0-878FAECA289A}" type="pres">
      <dgm:prSet presAssocID="{E0E27D70-0B10-4B21-A9EA-BC96C6E5C2B8}" presName="horz1" presStyleCnt="0"/>
      <dgm:spPr/>
    </dgm:pt>
    <dgm:pt modelId="{4023AB7A-A4D8-46E8-8603-AF9EC2D644F1}" type="pres">
      <dgm:prSet presAssocID="{E0E27D70-0B10-4B21-A9EA-BC96C6E5C2B8}" presName="tx1" presStyleLbl="revTx" presStyleIdx="0" presStyleCnt="4"/>
      <dgm:spPr/>
    </dgm:pt>
    <dgm:pt modelId="{5CD9BF68-1051-4035-9601-9E0A4F042391}" type="pres">
      <dgm:prSet presAssocID="{E0E27D70-0B10-4B21-A9EA-BC96C6E5C2B8}" presName="vert1" presStyleCnt="0"/>
      <dgm:spPr/>
    </dgm:pt>
    <dgm:pt modelId="{ED4759F3-54BB-40D1-A57A-5F328667B6FA}" type="pres">
      <dgm:prSet presAssocID="{EFA6BE0B-3EC7-45E7-912C-059FB2D42581}" presName="thickLine" presStyleLbl="alignNode1" presStyleIdx="1" presStyleCnt="4"/>
      <dgm:spPr/>
    </dgm:pt>
    <dgm:pt modelId="{EE907354-2524-4C30-8D6F-6C8728897A78}" type="pres">
      <dgm:prSet presAssocID="{EFA6BE0B-3EC7-45E7-912C-059FB2D42581}" presName="horz1" presStyleCnt="0"/>
      <dgm:spPr/>
    </dgm:pt>
    <dgm:pt modelId="{60EF9049-6AFC-455B-9AEB-C1CFDBA3866E}" type="pres">
      <dgm:prSet presAssocID="{EFA6BE0B-3EC7-45E7-912C-059FB2D42581}" presName="tx1" presStyleLbl="revTx" presStyleIdx="1" presStyleCnt="4"/>
      <dgm:spPr/>
    </dgm:pt>
    <dgm:pt modelId="{FACDBCBC-EB32-41E5-979F-FFD4E64E44A0}" type="pres">
      <dgm:prSet presAssocID="{EFA6BE0B-3EC7-45E7-912C-059FB2D42581}" presName="vert1" presStyleCnt="0"/>
      <dgm:spPr/>
    </dgm:pt>
    <dgm:pt modelId="{6AB9B027-DB51-4F3E-858C-9095E502AF76}" type="pres">
      <dgm:prSet presAssocID="{A2384448-86D3-4373-8525-57EFA81F90D6}" presName="thickLine" presStyleLbl="alignNode1" presStyleIdx="2" presStyleCnt="4"/>
      <dgm:spPr/>
    </dgm:pt>
    <dgm:pt modelId="{189305E6-3C33-4ED0-B1B4-B04576CB40F9}" type="pres">
      <dgm:prSet presAssocID="{A2384448-86D3-4373-8525-57EFA81F90D6}" presName="horz1" presStyleCnt="0"/>
      <dgm:spPr/>
    </dgm:pt>
    <dgm:pt modelId="{D7EDC8A3-A805-4414-8D9D-95272CFC4A04}" type="pres">
      <dgm:prSet presAssocID="{A2384448-86D3-4373-8525-57EFA81F90D6}" presName="tx1" presStyleLbl="revTx" presStyleIdx="2" presStyleCnt="4"/>
      <dgm:spPr/>
    </dgm:pt>
    <dgm:pt modelId="{8865A63E-B61F-41C1-A94D-EB035F960F6D}" type="pres">
      <dgm:prSet presAssocID="{A2384448-86D3-4373-8525-57EFA81F90D6}" presName="vert1" presStyleCnt="0"/>
      <dgm:spPr/>
    </dgm:pt>
    <dgm:pt modelId="{D3CB126F-D691-4F98-B01A-B1BEBF35BEC3}" type="pres">
      <dgm:prSet presAssocID="{FDEBCFF9-9C4C-4D52-B154-FCFBD97A439E}" presName="thickLine" presStyleLbl="alignNode1" presStyleIdx="3" presStyleCnt="4"/>
      <dgm:spPr/>
    </dgm:pt>
    <dgm:pt modelId="{4E64EAB1-AA87-482D-B212-EC513AA8AE70}" type="pres">
      <dgm:prSet presAssocID="{FDEBCFF9-9C4C-4D52-B154-FCFBD97A439E}" presName="horz1" presStyleCnt="0"/>
      <dgm:spPr/>
    </dgm:pt>
    <dgm:pt modelId="{EB97CFD3-77C2-4E28-BAA4-8DB1EB0A969C}" type="pres">
      <dgm:prSet presAssocID="{FDEBCFF9-9C4C-4D52-B154-FCFBD97A439E}" presName="tx1" presStyleLbl="revTx" presStyleIdx="3" presStyleCnt="4"/>
      <dgm:spPr/>
    </dgm:pt>
    <dgm:pt modelId="{9952087C-42C9-423C-9A7B-0EB0E038769B}" type="pres">
      <dgm:prSet presAssocID="{FDEBCFF9-9C4C-4D52-B154-FCFBD97A439E}" presName="vert1" presStyleCnt="0"/>
      <dgm:spPr/>
    </dgm:pt>
  </dgm:ptLst>
  <dgm:cxnLst>
    <dgm:cxn modelId="{C4111B30-2BCA-4687-A0BE-1AD6A65C1F51}" srcId="{B3EAC3C1-5D5B-47C9-82B1-F1D64D6F53EE}" destId="{E0E27D70-0B10-4B21-A9EA-BC96C6E5C2B8}" srcOrd="0" destOrd="0" parTransId="{D3AB5FD5-96B1-464E-BBF1-CA4ECE914DF8}" sibTransId="{8133581A-6702-4C81-8FE7-AB57C8ACF051}"/>
    <dgm:cxn modelId="{ED2ED047-AC51-4DD7-9683-01CC52C3C5DF}" type="presOf" srcId="{EFA6BE0B-3EC7-45E7-912C-059FB2D42581}" destId="{60EF9049-6AFC-455B-9AEB-C1CFDBA3866E}" srcOrd="0" destOrd="0" presId="urn:microsoft.com/office/officeart/2008/layout/LinedList"/>
    <dgm:cxn modelId="{707AFA76-223C-4692-90D7-3A8FDF085F94}" srcId="{B3EAC3C1-5D5B-47C9-82B1-F1D64D6F53EE}" destId="{A2384448-86D3-4373-8525-57EFA81F90D6}" srcOrd="2" destOrd="0" parTransId="{6B7E6C94-8BDB-4019-9786-07C7372598D3}" sibTransId="{CA6F32E6-7225-42CB-94BD-E016D5022D3F}"/>
    <dgm:cxn modelId="{CA79947B-CAF7-4264-9B9F-F9F5299F7904}" type="presOf" srcId="{A2384448-86D3-4373-8525-57EFA81F90D6}" destId="{D7EDC8A3-A805-4414-8D9D-95272CFC4A04}" srcOrd="0" destOrd="0" presId="urn:microsoft.com/office/officeart/2008/layout/LinedList"/>
    <dgm:cxn modelId="{AF2B9F80-27D5-4962-A2D4-D0472C1A6C26}" srcId="{B3EAC3C1-5D5B-47C9-82B1-F1D64D6F53EE}" destId="{FDEBCFF9-9C4C-4D52-B154-FCFBD97A439E}" srcOrd="3" destOrd="0" parTransId="{B1B9245B-8ACC-428A-BEC7-574FFFE26660}" sibTransId="{C5C5FFF6-CD42-4D63-B2E3-894E8DCD9902}"/>
    <dgm:cxn modelId="{C3E50B98-FF7C-4BD0-BA25-51E6686DAF7C}" type="presOf" srcId="{B3EAC3C1-5D5B-47C9-82B1-F1D64D6F53EE}" destId="{D0D18702-E9F8-460F-B4F3-E6BA17540F3B}" srcOrd="0" destOrd="0" presId="urn:microsoft.com/office/officeart/2008/layout/LinedList"/>
    <dgm:cxn modelId="{4874FDC4-2ED5-4FCF-A496-5EF1209F7419}" srcId="{B3EAC3C1-5D5B-47C9-82B1-F1D64D6F53EE}" destId="{EFA6BE0B-3EC7-45E7-912C-059FB2D42581}" srcOrd="1" destOrd="0" parTransId="{16FD9A04-E392-49B4-A96E-B2665629D8FD}" sibTransId="{CADA53FC-4D4B-4307-967D-96B618CD8502}"/>
    <dgm:cxn modelId="{62C8CCD1-98FE-4991-9228-BE536AC33705}" type="presOf" srcId="{FDEBCFF9-9C4C-4D52-B154-FCFBD97A439E}" destId="{EB97CFD3-77C2-4E28-BAA4-8DB1EB0A969C}" srcOrd="0" destOrd="0" presId="urn:microsoft.com/office/officeart/2008/layout/LinedList"/>
    <dgm:cxn modelId="{10B523F5-F04D-4D47-A714-088120277271}" type="presOf" srcId="{E0E27D70-0B10-4B21-A9EA-BC96C6E5C2B8}" destId="{4023AB7A-A4D8-46E8-8603-AF9EC2D644F1}" srcOrd="0" destOrd="0" presId="urn:microsoft.com/office/officeart/2008/layout/LinedList"/>
    <dgm:cxn modelId="{AA4086FD-A3C9-43F3-9B22-380482B7DCEC}" type="presParOf" srcId="{D0D18702-E9F8-460F-B4F3-E6BA17540F3B}" destId="{240CA087-25B2-4536-AEB9-007F27599C0F}" srcOrd="0" destOrd="0" presId="urn:microsoft.com/office/officeart/2008/layout/LinedList"/>
    <dgm:cxn modelId="{AC82113B-0DA6-412F-85B6-9F96F2C04C82}" type="presParOf" srcId="{D0D18702-E9F8-460F-B4F3-E6BA17540F3B}" destId="{5D09DD1B-14B3-413A-9EA0-878FAECA289A}" srcOrd="1" destOrd="0" presId="urn:microsoft.com/office/officeart/2008/layout/LinedList"/>
    <dgm:cxn modelId="{016FB2FB-F483-45DC-B447-7FB5B76DEA5E}" type="presParOf" srcId="{5D09DD1B-14B3-413A-9EA0-878FAECA289A}" destId="{4023AB7A-A4D8-46E8-8603-AF9EC2D644F1}" srcOrd="0" destOrd="0" presId="urn:microsoft.com/office/officeart/2008/layout/LinedList"/>
    <dgm:cxn modelId="{38FCB73F-E22F-41B1-A082-DEC9F2939A82}" type="presParOf" srcId="{5D09DD1B-14B3-413A-9EA0-878FAECA289A}" destId="{5CD9BF68-1051-4035-9601-9E0A4F042391}" srcOrd="1" destOrd="0" presId="urn:microsoft.com/office/officeart/2008/layout/LinedList"/>
    <dgm:cxn modelId="{C942CF91-90A8-4F08-A623-AAB25A1E8DD6}" type="presParOf" srcId="{D0D18702-E9F8-460F-B4F3-E6BA17540F3B}" destId="{ED4759F3-54BB-40D1-A57A-5F328667B6FA}" srcOrd="2" destOrd="0" presId="urn:microsoft.com/office/officeart/2008/layout/LinedList"/>
    <dgm:cxn modelId="{B594A73A-5B86-4C2F-915E-24A95D6C4B6B}" type="presParOf" srcId="{D0D18702-E9F8-460F-B4F3-E6BA17540F3B}" destId="{EE907354-2524-4C30-8D6F-6C8728897A78}" srcOrd="3" destOrd="0" presId="urn:microsoft.com/office/officeart/2008/layout/LinedList"/>
    <dgm:cxn modelId="{AF621B0A-A88B-4B49-A064-172585687F58}" type="presParOf" srcId="{EE907354-2524-4C30-8D6F-6C8728897A78}" destId="{60EF9049-6AFC-455B-9AEB-C1CFDBA3866E}" srcOrd="0" destOrd="0" presId="urn:microsoft.com/office/officeart/2008/layout/LinedList"/>
    <dgm:cxn modelId="{B62329F5-8844-4FD0-ACBB-0E28934338DF}" type="presParOf" srcId="{EE907354-2524-4C30-8D6F-6C8728897A78}" destId="{FACDBCBC-EB32-41E5-979F-FFD4E64E44A0}" srcOrd="1" destOrd="0" presId="urn:microsoft.com/office/officeart/2008/layout/LinedList"/>
    <dgm:cxn modelId="{E70F3133-33E6-41C4-A630-1E359F338E26}" type="presParOf" srcId="{D0D18702-E9F8-460F-B4F3-E6BA17540F3B}" destId="{6AB9B027-DB51-4F3E-858C-9095E502AF76}" srcOrd="4" destOrd="0" presId="urn:microsoft.com/office/officeart/2008/layout/LinedList"/>
    <dgm:cxn modelId="{2ED9A141-983A-4E4B-8AE4-47FF5793D4BE}" type="presParOf" srcId="{D0D18702-E9F8-460F-B4F3-E6BA17540F3B}" destId="{189305E6-3C33-4ED0-B1B4-B04576CB40F9}" srcOrd="5" destOrd="0" presId="urn:microsoft.com/office/officeart/2008/layout/LinedList"/>
    <dgm:cxn modelId="{65053BAD-6B13-4038-95F4-691B18F05A1B}" type="presParOf" srcId="{189305E6-3C33-4ED0-B1B4-B04576CB40F9}" destId="{D7EDC8A3-A805-4414-8D9D-95272CFC4A04}" srcOrd="0" destOrd="0" presId="urn:microsoft.com/office/officeart/2008/layout/LinedList"/>
    <dgm:cxn modelId="{7A3770DE-CEDF-46F6-ACF4-984B938529A5}" type="presParOf" srcId="{189305E6-3C33-4ED0-B1B4-B04576CB40F9}" destId="{8865A63E-B61F-41C1-A94D-EB035F960F6D}" srcOrd="1" destOrd="0" presId="urn:microsoft.com/office/officeart/2008/layout/LinedList"/>
    <dgm:cxn modelId="{2C4F31AB-973E-4D30-9526-108AF6C5876B}" type="presParOf" srcId="{D0D18702-E9F8-460F-B4F3-E6BA17540F3B}" destId="{D3CB126F-D691-4F98-B01A-B1BEBF35BEC3}" srcOrd="6" destOrd="0" presId="urn:microsoft.com/office/officeart/2008/layout/LinedList"/>
    <dgm:cxn modelId="{CAAA848A-0E4F-4D90-AF1D-FDCFA2ED8E47}" type="presParOf" srcId="{D0D18702-E9F8-460F-B4F3-E6BA17540F3B}" destId="{4E64EAB1-AA87-482D-B212-EC513AA8AE70}" srcOrd="7" destOrd="0" presId="urn:microsoft.com/office/officeart/2008/layout/LinedList"/>
    <dgm:cxn modelId="{427D2AD5-2B20-4692-8288-C2F02E486A68}" type="presParOf" srcId="{4E64EAB1-AA87-482D-B212-EC513AA8AE70}" destId="{EB97CFD3-77C2-4E28-BAA4-8DB1EB0A969C}" srcOrd="0" destOrd="0" presId="urn:microsoft.com/office/officeart/2008/layout/LinedList"/>
    <dgm:cxn modelId="{12537640-BBC5-4DF4-AD7B-6ED1EA5510C0}" type="presParOf" srcId="{4E64EAB1-AA87-482D-B212-EC513AA8AE70}" destId="{9952087C-42C9-423C-9A7B-0EB0E038769B}"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4F1EEA7-2724-4633-AB00-4620C3666426}" type="doc">
      <dgm:prSet loTypeId="urn:microsoft.com/office/officeart/2005/8/layout/list1" loCatId="list" qsTypeId="urn:microsoft.com/office/officeart/2005/8/quickstyle/simple5" qsCatId="simple" csTypeId="urn:microsoft.com/office/officeart/2005/8/colors/accent1_2" csCatId="accent1" phldr="1"/>
      <dgm:spPr/>
      <dgm:t>
        <a:bodyPr/>
        <a:lstStyle/>
        <a:p>
          <a:endParaRPr lang="en-US"/>
        </a:p>
      </dgm:t>
    </dgm:pt>
    <dgm:pt modelId="{0524AB1C-7368-42DB-AD86-F8F41905C5BF}">
      <dgm:prSet/>
      <dgm:spPr/>
      <dgm:t>
        <a:bodyPr/>
        <a:lstStyle/>
        <a:p>
          <a:r>
            <a:rPr lang="nl-NL"/>
            <a:t>D.  Werkvelden </a:t>
          </a:r>
          <a:endParaRPr lang="en-US"/>
        </a:p>
      </dgm:t>
    </dgm:pt>
    <dgm:pt modelId="{7DFBB4AA-2213-4D29-8D25-AEA36C3BBC31}" type="parTrans" cxnId="{51CF0052-A2F9-4890-A709-C8586F90851E}">
      <dgm:prSet/>
      <dgm:spPr/>
      <dgm:t>
        <a:bodyPr/>
        <a:lstStyle/>
        <a:p>
          <a:endParaRPr lang="en-US"/>
        </a:p>
      </dgm:t>
    </dgm:pt>
    <dgm:pt modelId="{2B593CE6-6F30-49F4-8904-4322706B5D04}" type="sibTrans" cxnId="{51CF0052-A2F9-4890-A709-C8586F90851E}">
      <dgm:prSet/>
      <dgm:spPr/>
      <dgm:t>
        <a:bodyPr/>
        <a:lstStyle/>
        <a:p>
          <a:endParaRPr lang="en-US"/>
        </a:p>
      </dgm:t>
    </dgm:pt>
    <dgm:pt modelId="{5A9D20A3-10FE-40A3-9C02-28621521BCC9}">
      <dgm:prSet/>
      <dgm:spPr/>
      <dgm:t>
        <a:bodyPr/>
        <a:lstStyle/>
        <a:p>
          <a:r>
            <a:rPr lang="nl-NL"/>
            <a:t>F. Vraagstukken</a:t>
          </a:r>
          <a:endParaRPr lang="en-US"/>
        </a:p>
      </dgm:t>
    </dgm:pt>
    <dgm:pt modelId="{0B6F9D69-2321-4444-8F25-2AAF47B7CB48}" type="parTrans" cxnId="{6A3AAFC3-0D3F-4100-99D9-38C15EA9715E}">
      <dgm:prSet/>
      <dgm:spPr/>
      <dgm:t>
        <a:bodyPr/>
        <a:lstStyle/>
        <a:p>
          <a:endParaRPr lang="en-US"/>
        </a:p>
      </dgm:t>
    </dgm:pt>
    <dgm:pt modelId="{19F0E68B-1326-4D44-BB69-C7DC0E265A8C}" type="sibTrans" cxnId="{6A3AAFC3-0D3F-4100-99D9-38C15EA9715E}">
      <dgm:prSet/>
      <dgm:spPr/>
      <dgm:t>
        <a:bodyPr/>
        <a:lstStyle/>
        <a:p>
          <a:endParaRPr lang="en-US"/>
        </a:p>
      </dgm:t>
    </dgm:pt>
    <dgm:pt modelId="{C26E6AEF-DBC5-4972-979D-517BF828AEC4}">
      <dgm:prSet/>
      <dgm:spPr/>
      <dgm:t>
        <a:bodyPr/>
        <a:lstStyle/>
        <a:p>
          <a:r>
            <a:rPr lang="en-US" dirty="0"/>
            <a:t>C. </a:t>
          </a:r>
          <a:r>
            <a:rPr lang="en-US" dirty="0" err="1"/>
            <a:t>Loopbaanontwikkeling</a:t>
          </a:r>
          <a:endParaRPr lang="en-US" dirty="0"/>
        </a:p>
      </dgm:t>
    </dgm:pt>
    <dgm:pt modelId="{AB8BBC31-29A2-49E9-8FFA-3D83ED79C388}" type="parTrans" cxnId="{48C75BB9-E808-46A0-8829-4CC12F5A5E94}">
      <dgm:prSet/>
      <dgm:spPr/>
      <dgm:t>
        <a:bodyPr/>
        <a:lstStyle/>
        <a:p>
          <a:endParaRPr lang="nl-NL"/>
        </a:p>
      </dgm:t>
    </dgm:pt>
    <dgm:pt modelId="{4AD8180E-0126-44D8-A71D-9B28CE1BD1C2}" type="sibTrans" cxnId="{48C75BB9-E808-46A0-8829-4CC12F5A5E94}">
      <dgm:prSet/>
      <dgm:spPr/>
      <dgm:t>
        <a:bodyPr/>
        <a:lstStyle/>
        <a:p>
          <a:endParaRPr lang="nl-NL"/>
        </a:p>
      </dgm:t>
    </dgm:pt>
    <dgm:pt modelId="{69222893-4828-4C57-8EEC-E5D2F54CFDCC}">
      <dgm:prSet/>
      <dgm:spPr/>
      <dgm:t>
        <a:bodyPr/>
        <a:lstStyle/>
        <a:p>
          <a:r>
            <a:rPr lang="en-US" dirty="0"/>
            <a:t>B. </a:t>
          </a:r>
          <a:r>
            <a:rPr lang="en-US" dirty="0" err="1"/>
            <a:t>Werken</a:t>
          </a:r>
          <a:r>
            <a:rPr lang="en-US" dirty="0"/>
            <a:t> in </a:t>
          </a:r>
          <a:r>
            <a:rPr lang="en-US" dirty="0" err="1"/>
            <a:t>opdracht</a:t>
          </a:r>
          <a:r>
            <a:rPr lang="en-US" dirty="0"/>
            <a:t> van </a:t>
          </a:r>
          <a:r>
            <a:rPr lang="en-US" dirty="0" err="1"/>
            <a:t>een</a:t>
          </a:r>
          <a:r>
            <a:rPr lang="en-US" dirty="0"/>
            <a:t> </a:t>
          </a:r>
          <a:r>
            <a:rPr lang="en-US" dirty="0" err="1"/>
            <a:t>externe</a:t>
          </a:r>
          <a:r>
            <a:rPr lang="en-US" dirty="0"/>
            <a:t> </a:t>
          </a:r>
          <a:r>
            <a:rPr lang="en-US" dirty="0" err="1"/>
            <a:t>opdrachtgever</a:t>
          </a:r>
          <a:endParaRPr lang="en-US" dirty="0"/>
        </a:p>
      </dgm:t>
    </dgm:pt>
    <dgm:pt modelId="{B9DF31A8-5C9E-4676-BFF3-8C53891B90B3}" type="parTrans" cxnId="{4071DFF0-98E3-4898-80DB-670AB3E3D189}">
      <dgm:prSet/>
      <dgm:spPr/>
      <dgm:t>
        <a:bodyPr/>
        <a:lstStyle/>
        <a:p>
          <a:endParaRPr lang="nl-NL"/>
        </a:p>
      </dgm:t>
    </dgm:pt>
    <dgm:pt modelId="{6E9DC882-D948-4B19-9328-9073319EF083}" type="sibTrans" cxnId="{4071DFF0-98E3-4898-80DB-670AB3E3D189}">
      <dgm:prSet/>
      <dgm:spPr/>
      <dgm:t>
        <a:bodyPr/>
        <a:lstStyle/>
        <a:p>
          <a:endParaRPr lang="nl-NL"/>
        </a:p>
      </dgm:t>
    </dgm:pt>
    <dgm:pt modelId="{757621CF-86DC-463A-8A72-F1C8D68A0CDB}">
      <dgm:prSet/>
      <dgm:spPr/>
      <dgm:t>
        <a:bodyPr/>
        <a:lstStyle/>
        <a:p>
          <a:r>
            <a:rPr lang="en-US" dirty="0"/>
            <a:t>A. Praktijkgerichte </a:t>
          </a:r>
          <a:r>
            <a:rPr lang="en-US" dirty="0" err="1"/>
            <a:t>vaardigheden</a:t>
          </a:r>
          <a:endParaRPr lang="en-US" dirty="0"/>
        </a:p>
      </dgm:t>
    </dgm:pt>
    <dgm:pt modelId="{FD489C8F-1FE8-4F2D-91D4-6B8B00B1A425}" type="parTrans" cxnId="{53728EBA-CA80-4ECB-B4D0-6E8679F50972}">
      <dgm:prSet/>
      <dgm:spPr/>
      <dgm:t>
        <a:bodyPr/>
        <a:lstStyle/>
        <a:p>
          <a:endParaRPr lang="nl-NL"/>
        </a:p>
      </dgm:t>
    </dgm:pt>
    <dgm:pt modelId="{47909371-D876-44C9-8E93-7EACBC244635}" type="sibTrans" cxnId="{53728EBA-CA80-4ECB-B4D0-6E8679F50972}">
      <dgm:prSet/>
      <dgm:spPr/>
      <dgm:t>
        <a:bodyPr/>
        <a:lstStyle/>
        <a:p>
          <a:endParaRPr lang="nl-NL"/>
        </a:p>
      </dgm:t>
    </dgm:pt>
    <dgm:pt modelId="{E66B0F22-955D-4FD4-ADBC-D9A05F626A02}">
      <dgm:prSet/>
      <dgm:spPr/>
      <dgm:t>
        <a:bodyPr/>
        <a:lstStyle/>
        <a:p>
          <a:r>
            <a:rPr lang="en-US"/>
            <a:t>Karakteristiek</a:t>
          </a:r>
        </a:p>
      </dgm:t>
    </dgm:pt>
    <dgm:pt modelId="{4EC96D15-933A-4115-AA1D-601162A9C35F}" type="parTrans" cxnId="{35FB48FF-E612-449F-88A1-D15C99F54B4E}">
      <dgm:prSet/>
      <dgm:spPr/>
      <dgm:t>
        <a:bodyPr/>
        <a:lstStyle/>
        <a:p>
          <a:endParaRPr lang="nl-NL"/>
        </a:p>
      </dgm:t>
    </dgm:pt>
    <dgm:pt modelId="{ECC4BF3B-FFB5-4E98-A274-029BED0F9556}" type="sibTrans" cxnId="{35FB48FF-E612-449F-88A1-D15C99F54B4E}">
      <dgm:prSet/>
      <dgm:spPr/>
      <dgm:t>
        <a:bodyPr/>
        <a:lstStyle/>
        <a:p>
          <a:endParaRPr lang="nl-NL"/>
        </a:p>
      </dgm:t>
    </dgm:pt>
    <dgm:pt modelId="{E48E7509-0AC2-43C1-8B06-CED259991D9C}">
      <dgm:prSet/>
      <dgm:spPr/>
      <dgm:t>
        <a:bodyPr/>
        <a:lstStyle/>
        <a:p>
          <a:r>
            <a:rPr lang="en-US"/>
            <a:t>E. Programmaspecifieke kennis en vaardigheden</a:t>
          </a:r>
        </a:p>
      </dgm:t>
    </dgm:pt>
    <dgm:pt modelId="{FFC3B730-288D-40D1-92E7-5AA19095010A}" type="parTrans" cxnId="{DD109920-9E8F-4388-ACD8-04376CDC2129}">
      <dgm:prSet/>
      <dgm:spPr/>
      <dgm:t>
        <a:bodyPr/>
        <a:lstStyle/>
        <a:p>
          <a:endParaRPr lang="nl-NL"/>
        </a:p>
      </dgm:t>
    </dgm:pt>
    <dgm:pt modelId="{B372F774-5707-40EA-8735-F17E77F5D7B9}" type="sibTrans" cxnId="{DD109920-9E8F-4388-ACD8-04376CDC2129}">
      <dgm:prSet/>
      <dgm:spPr/>
    </dgm:pt>
    <dgm:pt modelId="{220BFA51-E7D8-4668-9CD3-6AB82394B768}" type="pres">
      <dgm:prSet presAssocID="{44F1EEA7-2724-4633-AB00-4620C3666426}" presName="linear" presStyleCnt="0">
        <dgm:presLayoutVars>
          <dgm:dir/>
          <dgm:animLvl val="lvl"/>
          <dgm:resizeHandles val="exact"/>
        </dgm:presLayoutVars>
      </dgm:prSet>
      <dgm:spPr/>
    </dgm:pt>
    <dgm:pt modelId="{2468B473-B5E9-42D6-A6B4-63C8C75C8D1E}" type="pres">
      <dgm:prSet presAssocID="{E66B0F22-955D-4FD4-ADBC-D9A05F626A02}" presName="parentLin" presStyleCnt="0"/>
      <dgm:spPr/>
    </dgm:pt>
    <dgm:pt modelId="{0C277EF5-4B77-4EC2-8E78-5B00A3768BA8}" type="pres">
      <dgm:prSet presAssocID="{E66B0F22-955D-4FD4-ADBC-D9A05F626A02}" presName="parentLeftMargin" presStyleLbl="node1" presStyleIdx="0" presStyleCnt="7"/>
      <dgm:spPr/>
    </dgm:pt>
    <dgm:pt modelId="{41850932-8D3F-478F-9517-8D3C913C8A87}" type="pres">
      <dgm:prSet presAssocID="{E66B0F22-955D-4FD4-ADBC-D9A05F626A02}" presName="parentText" presStyleLbl="node1" presStyleIdx="0" presStyleCnt="7">
        <dgm:presLayoutVars>
          <dgm:chMax val="0"/>
          <dgm:bulletEnabled val="1"/>
        </dgm:presLayoutVars>
      </dgm:prSet>
      <dgm:spPr/>
    </dgm:pt>
    <dgm:pt modelId="{FCD4E331-E8CB-4E55-8480-D44BA74C9134}" type="pres">
      <dgm:prSet presAssocID="{E66B0F22-955D-4FD4-ADBC-D9A05F626A02}" presName="negativeSpace" presStyleCnt="0"/>
      <dgm:spPr/>
    </dgm:pt>
    <dgm:pt modelId="{1AF5A0EF-0264-4AAC-8F70-6CB091C1720E}" type="pres">
      <dgm:prSet presAssocID="{E66B0F22-955D-4FD4-ADBC-D9A05F626A02}" presName="childText" presStyleLbl="conFgAcc1" presStyleIdx="0" presStyleCnt="7">
        <dgm:presLayoutVars>
          <dgm:bulletEnabled val="1"/>
        </dgm:presLayoutVars>
      </dgm:prSet>
      <dgm:spPr/>
    </dgm:pt>
    <dgm:pt modelId="{106675DF-A7C5-42D9-875F-93370FC6E9FF}" type="pres">
      <dgm:prSet presAssocID="{ECC4BF3B-FFB5-4E98-A274-029BED0F9556}" presName="spaceBetweenRectangles" presStyleCnt="0"/>
      <dgm:spPr/>
    </dgm:pt>
    <dgm:pt modelId="{87861FC6-95E2-4042-ACB5-910C001B33B3}" type="pres">
      <dgm:prSet presAssocID="{757621CF-86DC-463A-8A72-F1C8D68A0CDB}" presName="parentLin" presStyleCnt="0"/>
      <dgm:spPr/>
    </dgm:pt>
    <dgm:pt modelId="{703BBD04-A0E5-470B-A6E8-6EBADE5CBF14}" type="pres">
      <dgm:prSet presAssocID="{757621CF-86DC-463A-8A72-F1C8D68A0CDB}" presName="parentLeftMargin" presStyleLbl="node1" presStyleIdx="0" presStyleCnt="7"/>
      <dgm:spPr/>
    </dgm:pt>
    <dgm:pt modelId="{0CF7D018-2638-43AC-8F37-94792DABFCEE}" type="pres">
      <dgm:prSet presAssocID="{757621CF-86DC-463A-8A72-F1C8D68A0CDB}" presName="parentText" presStyleLbl="node1" presStyleIdx="1" presStyleCnt="7">
        <dgm:presLayoutVars>
          <dgm:chMax val="0"/>
          <dgm:bulletEnabled val="1"/>
        </dgm:presLayoutVars>
      </dgm:prSet>
      <dgm:spPr/>
    </dgm:pt>
    <dgm:pt modelId="{CD400726-81BC-424A-B2DC-F702C18E77B6}" type="pres">
      <dgm:prSet presAssocID="{757621CF-86DC-463A-8A72-F1C8D68A0CDB}" presName="negativeSpace" presStyleCnt="0"/>
      <dgm:spPr/>
    </dgm:pt>
    <dgm:pt modelId="{1D370637-7512-419F-8EC9-9132E1EF8234}" type="pres">
      <dgm:prSet presAssocID="{757621CF-86DC-463A-8A72-F1C8D68A0CDB}" presName="childText" presStyleLbl="conFgAcc1" presStyleIdx="1" presStyleCnt="7">
        <dgm:presLayoutVars>
          <dgm:bulletEnabled val="1"/>
        </dgm:presLayoutVars>
      </dgm:prSet>
      <dgm:spPr/>
    </dgm:pt>
    <dgm:pt modelId="{BA3BEAB7-55F0-404B-B2CB-1F5271A1A111}" type="pres">
      <dgm:prSet presAssocID="{47909371-D876-44C9-8E93-7EACBC244635}" presName="spaceBetweenRectangles" presStyleCnt="0"/>
      <dgm:spPr/>
    </dgm:pt>
    <dgm:pt modelId="{1FDCE676-3899-4238-B163-3C8EA325B5C8}" type="pres">
      <dgm:prSet presAssocID="{69222893-4828-4C57-8EEC-E5D2F54CFDCC}" presName="parentLin" presStyleCnt="0"/>
      <dgm:spPr/>
    </dgm:pt>
    <dgm:pt modelId="{52A01017-2D1B-40B5-A210-8F2BC7CAEA12}" type="pres">
      <dgm:prSet presAssocID="{69222893-4828-4C57-8EEC-E5D2F54CFDCC}" presName="parentLeftMargin" presStyleLbl="node1" presStyleIdx="1" presStyleCnt="7"/>
      <dgm:spPr/>
    </dgm:pt>
    <dgm:pt modelId="{251EDF96-FCC4-4AEF-A95A-A0CC42E33C3A}" type="pres">
      <dgm:prSet presAssocID="{69222893-4828-4C57-8EEC-E5D2F54CFDCC}" presName="parentText" presStyleLbl="node1" presStyleIdx="2" presStyleCnt="7">
        <dgm:presLayoutVars>
          <dgm:chMax val="0"/>
          <dgm:bulletEnabled val="1"/>
        </dgm:presLayoutVars>
      </dgm:prSet>
      <dgm:spPr/>
    </dgm:pt>
    <dgm:pt modelId="{21F09EAD-6AFF-41D8-831B-943A2A13507C}" type="pres">
      <dgm:prSet presAssocID="{69222893-4828-4C57-8EEC-E5D2F54CFDCC}" presName="negativeSpace" presStyleCnt="0"/>
      <dgm:spPr/>
    </dgm:pt>
    <dgm:pt modelId="{13570F1B-F479-486D-858F-E9B349AB53A1}" type="pres">
      <dgm:prSet presAssocID="{69222893-4828-4C57-8EEC-E5D2F54CFDCC}" presName="childText" presStyleLbl="conFgAcc1" presStyleIdx="2" presStyleCnt="7">
        <dgm:presLayoutVars>
          <dgm:bulletEnabled val="1"/>
        </dgm:presLayoutVars>
      </dgm:prSet>
      <dgm:spPr/>
    </dgm:pt>
    <dgm:pt modelId="{52FE1D03-12DD-44F0-B6A1-ABADB2F29762}" type="pres">
      <dgm:prSet presAssocID="{6E9DC882-D948-4B19-9328-9073319EF083}" presName="spaceBetweenRectangles" presStyleCnt="0"/>
      <dgm:spPr/>
    </dgm:pt>
    <dgm:pt modelId="{03CFB54A-68E8-4819-9AEF-73EF845A06F5}" type="pres">
      <dgm:prSet presAssocID="{C26E6AEF-DBC5-4972-979D-517BF828AEC4}" presName="parentLin" presStyleCnt="0"/>
      <dgm:spPr/>
    </dgm:pt>
    <dgm:pt modelId="{5C0513E0-1D9B-481B-AD51-D7850B162CDE}" type="pres">
      <dgm:prSet presAssocID="{C26E6AEF-DBC5-4972-979D-517BF828AEC4}" presName="parentLeftMargin" presStyleLbl="node1" presStyleIdx="2" presStyleCnt="7"/>
      <dgm:spPr/>
    </dgm:pt>
    <dgm:pt modelId="{DB432C8F-71EF-4E7F-96B3-1CF14D835CB7}" type="pres">
      <dgm:prSet presAssocID="{C26E6AEF-DBC5-4972-979D-517BF828AEC4}" presName="parentText" presStyleLbl="node1" presStyleIdx="3" presStyleCnt="7">
        <dgm:presLayoutVars>
          <dgm:chMax val="0"/>
          <dgm:bulletEnabled val="1"/>
        </dgm:presLayoutVars>
      </dgm:prSet>
      <dgm:spPr/>
    </dgm:pt>
    <dgm:pt modelId="{D50AB183-C3C2-4344-B247-9BD5645129E3}" type="pres">
      <dgm:prSet presAssocID="{C26E6AEF-DBC5-4972-979D-517BF828AEC4}" presName="negativeSpace" presStyleCnt="0"/>
      <dgm:spPr/>
    </dgm:pt>
    <dgm:pt modelId="{BD9E684A-B5CD-4059-8267-EC14AAFF2556}" type="pres">
      <dgm:prSet presAssocID="{C26E6AEF-DBC5-4972-979D-517BF828AEC4}" presName="childText" presStyleLbl="conFgAcc1" presStyleIdx="3" presStyleCnt="7">
        <dgm:presLayoutVars>
          <dgm:bulletEnabled val="1"/>
        </dgm:presLayoutVars>
      </dgm:prSet>
      <dgm:spPr/>
    </dgm:pt>
    <dgm:pt modelId="{2EA85269-4C2F-462E-B363-BE42D2B31CB2}" type="pres">
      <dgm:prSet presAssocID="{4AD8180E-0126-44D8-A71D-9B28CE1BD1C2}" presName="spaceBetweenRectangles" presStyleCnt="0"/>
      <dgm:spPr/>
    </dgm:pt>
    <dgm:pt modelId="{07DCC8C0-753D-4681-B86D-BCFD6974E46F}" type="pres">
      <dgm:prSet presAssocID="{0524AB1C-7368-42DB-AD86-F8F41905C5BF}" presName="parentLin" presStyleCnt="0"/>
      <dgm:spPr/>
    </dgm:pt>
    <dgm:pt modelId="{8686EAD5-921F-47B0-9010-0117D1E260F4}" type="pres">
      <dgm:prSet presAssocID="{0524AB1C-7368-42DB-AD86-F8F41905C5BF}" presName="parentLeftMargin" presStyleLbl="node1" presStyleIdx="3" presStyleCnt="7"/>
      <dgm:spPr/>
    </dgm:pt>
    <dgm:pt modelId="{04FDB9FD-A39E-4575-91ED-D8AB3B743C0F}" type="pres">
      <dgm:prSet presAssocID="{0524AB1C-7368-42DB-AD86-F8F41905C5BF}" presName="parentText" presStyleLbl="node1" presStyleIdx="4" presStyleCnt="7">
        <dgm:presLayoutVars>
          <dgm:chMax val="0"/>
          <dgm:bulletEnabled val="1"/>
        </dgm:presLayoutVars>
      </dgm:prSet>
      <dgm:spPr/>
    </dgm:pt>
    <dgm:pt modelId="{35BDA0CA-9254-4C0B-B8DE-E0E032A828A1}" type="pres">
      <dgm:prSet presAssocID="{0524AB1C-7368-42DB-AD86-F8F41905C5BF}" presName="negativeSpace" presStyleCnt="0"/>
      <dgm:spPr/>
    </dgm:pt>
    <dgm:pt modelId="{7E77890A-639A-49D2-9D66-B14FCE0482ED}" type="pres">
      <dgm:prSet presAssocID="{0524AB1C-7368-42DB-AD86-F8F41905C5BF}" presName="childText" presStyleLbl="conFgAcc1" presStyleIdx="4" presStyleCnt="7">
        <dgm:presLayoutVars>
          <dgm:bulletEnabled val="1"/>
        </dgm:presLayoutVars>
      </dgm:prSet>
      <dgm:spPr/>
    </dgm:pt>
    <dgm:pt modelId="{F4F49F5D-228E-4473-9513-E949900FEC8C}" type="pres">
      <dgm:prSet presAssocID="{2B593CE6-6F30-49F4-8904-4322706B5D04}" presName="spaceBetweenRectangles" presStyleCnt="0"/>
      <dgm:spPr/>
    </dgm:pt>
    <dgm:pt modelId="{040C67E9-BEF7-4FA6-ACD2-2707C0396317}" type="pres">
      <dgm:prSet presAssocID="{E48E7509-0AC2-43C1-8B06-CED259991D9C}" presName="parentLin" presStyleCnt="0"/>
      <dgm:spPr/>
    </dgm:pt>
    <dgm:pt modelId="{4C1542CE-3D60-4D5B-B0AF-FC54A60A76CE}" type="pres">
      <dgm:prSet presAssocID="{E48E7509-0AC2-43C1-8B06-CED259991D9C}" presName="parentLeftMargin" presStyleLbl="node1" presStyleIdx="4" presStyleCnt="7"/>
      <dgm:spPr/>
    </dgm:pt>
    <dgm:pt modelId="{96C3810D-ADF4-4060-95D1-9A2CC3FBC020}" type="pres">
      <dgm:prSet presAssocID="{E48E7509-0AC2-43C1-8B06-CED259991D9C}" presName="parentText" presStyleLbl="node1" presStyleIdx="5" presStyleCnt="7">
        <dgm:presLayoutVars>
          <dgm:chMax val="0"/>
          <dgm:bulletEnabled val="1"/>
        </dgm:presLayoutVars>
      </dgm:prSet>
      <dgm:spPr/>
    </dgm:pt>
    <dgm:pt modelId="{18CDCDE0-8709-43ED-982A-4C316784D23A}" type="pres">
      <dgm:prSet presAssocID="{E48E7509-0AC2-43C1-8B06-CED259991D9C}" presName="negativeSpace" presStyleCnt="0"/>
      <dgm:spPr/>
    </dgm:pt>
    <dgm:pt modelId="{91E81D38-78E8-47F6-8722-2A7D5F0C9BE2}" type="pres">
      <dgm:prSet presAssocID="{E48E7509-0AC2-43C1-8B06-CED259991D9C}" presName="childText" presStyleLbl="conFgAcc1" presStyleIdx="5" presStyleCnt="7">
        <dgm:presLayoutVars>
          <dgm:bulletEnabled val="1"/>
        </dgm:presLayoutVars>
      </dgm:prSet>
      <dgm:spPr/>
    </dgm:pt>
    <dgm:pt modelId="{10C5E252-34A9-4433-96BC-ED0B1AA68C23}" type="pres">
      <dgm:prSet presAssocID="{B372F774-5707-40EA-8735-F17E77F5D7B9}" presName="spaceBetweenRectangles" presStyleCnt="0"/>
      <dgm:spPr/>
    </dgm:pt>
    <dgm:pt modelId="{70307C23-D496-4361-A567-CB72011DFF71}" type="pres">
      <dgm:prSet presAssocID="{5A9D20A3-10FE-40A3-9C02-28621521BCC9}" presName="parentLin" presStyleCnt="0"/>
      <dgm:spPr/>
    </dgm:pt>
    <dgm:pt modelId="{92E63A4D-D923-48DA-89E2-7F954073B990}" type="pres">
      <dgm:prSet presAssocID="{5A9D20A3-10FE-40A3-9C02-28621521BCC9}" presName="parentLeftMargin" presStyleLbl="node1" presStyleIdx="5" presStyleCnt="7"/>
      <dgm:spPr/>
    </dgm:pt>
    <dgm:pt modelId="{2ED6A905-A445-4B1E-BBB0-2B8D46BC4DD9}" type="pres">
      <dgm:prSet presAssocID="{5A9D20A3-10FE-40A3-9C02-28621521BCC9}" presName="parentText" presStyleLbl="node1" presStyleIdx="6" presStyleCnt="7">
        <dgm:presLayoutVars>
          <dgm:chMax val="0"/>
          <dgm:bulletEnabled val="1"/>
        </dgm:presLayoutVars>
      </dgm:prSet>
      <dgm:spPr/>
    </dgm:pt>
    <dgm:pt modelId="{85638A2A-CB42-4DCB-862B-C0E838C5FBDD}" type="pres">
      <dgm:prSet presAssocID="{5A9D20A3-10FE-40A3-9C02-28621521BCC9}" presName="negativeSpace" presStyleCnt="0"/>
      <dgm:spPr/>
    </dgm:pt>
    <dgm:pt modelId="{AB7E3C27-D546-4E81-8640-9CB045BA06D9}" type="pres">
      <dgm:prSet presAssocID="{5A9D20A3-10FE-40A3-9C02-28621521BCC9}" presName="childText" presStyleLbl="conFgAcc1" presStyleIdx="6" presStyleCnt="7">
        <dgm:presLayoutVars>
          <dgm:bulletEnabled val="1"/>
        </dgm:presLayoutVars>
      </dgm:prSet>
      <dgm:spPr/>
    </dgm:pt>
  </dgm:ptLst>
  <dgm:cxnLst>
    <dgm:cxn modelId="{3F24F303-8EB9-433B-8399-EC006FA89502}" type="presOf" srcId="{0524AB1C-7368-42DB-AD86-F8F41905C5BF}" destId="{8686EAD5-921F-47B0-9010-0117D1E260F4}" srcOrd="0" destOrd="0" presId="urn:microsoft.com/office/officeart/2005/8/layout/list1"/>
    <dgm:cxn modelId="{4C936418-3D0B-47B2-8992-D5916FCFADF7}" type="presOf" srcId="{E66B0F22-955D-4FD4-ADBC-D9A05F626A02}" destId="{0C277EF5-4B77-4EC2-8E78-5B00A3768BA8}" srcOrd="0" destOrd="0" presId="urn:microsoft.com/office/officeart/2005/8/layout/list1"/>
    <dgm:cxn modelId="{CBEC9E19-4C05-4FE3-B47C-947ED5BE6564}" type="presOf" srcId="{757621CF-86DC-463A-8A72-F1C8D68A0CDB}" destId="{0CF7D018-2638-43AC-8F37-94792DABFCEE}" srcOrd="1" destOrd="0" presId="urn:microsoft.com/office/officeart/2005/8/layout/list1"/>
    <dgm:cxn modelId="{91ADC01D-97EF-4669-9596-F646CD23863D}" type="presOf" srcId="{69222893-4828-4C57-8EEC-E5D2F54CFDCC}" destId="{251EDF96-FCC4-4AEF-A95A-A0CC42E33C3A}" srcOrd="1" destOrd="0" presId="urn:microsoft.com/office/officeart/2005/8/layout/list1"/>
    <dgm:cxn modelId="{A8F52C1F-7A1D-4D59-917F-0A5D801BAB4D}" type="presOf" srcId="{E48E7509-0AC2-43C1-8B06-CED259991D9C}" destId="{4C1542CE-3D60-4D5B-B0AF-FC54A60A76CE}" srcOrd="0" destOrd="0" presId="urn:microsoft.com/office/officeart/2005/8/layout/list1"/>
    <dgm:cxn modelId="{DD109920-9E8F-4388-ACD8-04376CDC2129}" srcId="{44F1EEA7-2724-4633-AB00-4620C3666426}" destId="{E48E7509-0AC2-43C1-8B06-CED259991D9C}" srcOrd="5" destOrd="0" parTransId="{FFC3B730-288D-40D1-92E7-5AA19095010A}" sibTransId="{B372F774-5707-40EA-8735-F17E77F5D7B9}"/>
    <dgm:cxn modelId="{75F9F424-6BF7-4577-91ED-C7AA91A0F740}" type="presOf" srcId="{5A9D20A3-10FE-40A3-9C02-28621521BCC9}" destId="{92E63A4D-D923-48DA-89E2-7F954073B990}" srcOrd="0" destOrd="0" presId="urn:microsoft.com/office/officeart/2005/8/layout/list1"/>
    <dgm:cxn modelId="{B0A7CB3E-9BD3-4552-AC8C-F9E0F66CA3F2}" type="presOf" srcId="{E48E7509-0AC2-43C1-8B06-CED259991D9C}" destId="{96C3810D-ADF4-4060-95D1-9A2CC3FBC020}" srcOrd="1" destOrd="0" presId="urn:microsoft.com/office/officeart/2005/8/layout/list1"/>
    <dgm:cxn modelId="{2CE9396F-66A7-4D6E-82B1-E347B905A876}" type="presOf" srcId="{69222893-4828-4C57-8EEC-E5D2F54CFDCC}" destId="{52A01017-2D1B-40B5-A210-8F2BC7CAEA12}" srcOrd="0" destOrd="0" presId="urn:microsoft.com/office/officeart/2005/8/layout/list1"/>
    <dgm:cxn modelId="{51CF0052-A2F9-4890-A709-C8586F90851E}" srcId="{44F1EEA7-2724-4633-AB00-4620C3666426}" destId="{0524AB1C-7368-42DB-AD86-F8F41905C5BF}" srcOrd="4" destOrd="0" parTransId="{7DFBB4AA-2213-4D29-8D25-AEA36C3BBC31}" sibTransId="{2B593CE6-6F30-49F4-8904-4322706B5D04}"/>
    <dgm:cxn modelId="{71982D7F-AE75-4D35-9FCD-26EB2F360322}" type="presOf" srcId="{C26E6AEF-DBC5-4972-979D-517BF828AEC4}" destId="{5C0513E0-1D9B-481B-AD51-D7850B162CDE}" srcOrd="0" destOrd="0" presId="urn:microsoft.com/office/officeart/2005/8/layout/list1"/>
    <dgm:cxn modelId="{813D7B93-21CB-4D45-BE86-F707080B3BEB}" type="presOf" srcId="{E66B0F22-955D-4FD4-ADBC-D9A05F626A02}" destId="{41850932-8D3F-478F-9517-8D3C913C8A87}" srcOrd="1" destOrd="0" presId="urn:microsoft.com/office/officeart/2005/8/layout/list1"/>
    <dgm:cxn modelId="{74D715B8-CBEA-480F-AD51-AC3451529C01}" type="presOf" srcId="{0524AB1C-7368-42DB-AD86-F8F41905C5BF}" destId="{04FDB9FD-A39E-4575-91ED-D8AB3B743C0F}" srcOrd="1" destOrd="0" presId="urn:microsoft.com/office/officeart/2005/8/layout/list1"/>
    <dgm:cxn modelId="{48C75BB9-E808-46A0-8829-4CC12F5A5E94}" srcId="{44F1EEA7-2724-4633-AB00-4620C3666426}" destId="{C26E6AEF-DBC5-4972-979D-517BF828AEC4}" srcOrd="3" destOrd="0" parTransId="{AB8BBC31-29A2-49E9-8FFA-3D83ED79C388}" sibTransId="{4AD8180E-0126-44D8-A71D-9B28CE1BD1C2}"/>
    <dgm:cxn modelId="{53728EBA-CA80-4ECB-B4D0-6E8679F50972}" srcId="{44F1EEA7-2724-4633-AB00-4620C3666426}" destId="{757621CF-86DC-463A-8A72-F1C8D68A0CDB}" srcOrd="1" destOrd="0" parTransId="{FD489C8F-1FE8-4F2D-91D4-6B8B00B1A425}" sibTransId="{47909371-D876-44C9-8E93-7EACBC244635}"/>
    <dgm:cxn modelId="{B98EB7C2-52E0-4251-84B4-4B5D584BA534}" type="presOf" srcId="{757621CF-86DC-463A-8A72-F1C8D68A0CDB}" destId="{703BBD04-A0E5-470B-A6E8-6EBADE5CBF14}" srcOrd="0" destOrd="0" presId="urn:microsoft.com/office/officeart/2005/8/layout/list1"/>
    <dgm:cxn modelId="{6A3AAFC3-0D3F-4100-99D9-38C15EA9715E}" srcId="{44F1EEA7-2724-4633-AB00-4620C3666426}" destId="{5A9D20A3-10FE-40A3-9C02-28621521BCC9}" srcOrd="6" destOrd="0" parTransId="{0B6F9D69-2321-4444-8F25-2AAF47B7CB48}" sibTransId="{19F0E68B-1326-4D44-BB69-C7DC0E265A8C}"/>
    <dgm:cxn modelId="{087EF0C6-C041-460F-BE7C-5314F54179C9}" type="presOf" srcId="{44F1EEA7-2724-4633-AB00-4620C3666426}" destId="{220BFA51-E7D8-4668-9CD3-6AB82394B768}" srcOrd="0" destOrd="0" presId="urn:microsoft.com/office/officeart/2005/8/layout/list1"/>
    <dgm:cxn modelId="{A54FE3C9-9E01-41AE-8187-4142FB251D23}" type="presOf" srcId="{C26E6AEF-DBC5-4972-979D-517BF828AEC4}" destId="{DB432C8F-71EF-4E7F-96B3-1CF14D835CB7}" srcOrd="1" destOrd="0" presId="urn:microsoft.com/office/officeart/2005/8/layout/list1"/>
    <dgm:cxn modelId="{04A0D5EB-ED20-4B45-B7A3-74EF914F4E17}" type="presOf" srcId="{5A9D20A3-10FE-40A3-9C02-28621521BCC9}" destId="{2ED6A905-A445-4B1E-BBB0-2B8D46BC4DD9}" srcOrd="1" destOrd="0" presId="urn:microsoft.com/office/officeart/2005/8/layout/list1"/>
    <dgm:cxn modelId="{4071DFF0-98E3-4898-80DB-670AB3E3D189}" srcId="{44F1EEA7-2724-4633-AB00-4620C3666426}" destId="{69222893-4828-4C57-8EEC-E5D2F54CFDCC}" srcOrd="2" destOrd="0" parTransId="{B9DF31A8-5C9E-4676-BFF3-8C53891B90B3}" sibTransId="{6E9DC882-D948-4B19-9328-9073319EF083}"/>
    <dgm:cxn modelId="{35FB48FF-E612-449F-88A1-D15C99F54B4E}" srcId="{44F1EEA7-2724-4633-AB00-4620C3666426}" destId="{E66B0F22-955D-4FD4-ADBC-D9A05F626A02}" srcOrd="0" destOrd="0" parTransId="{4EC96D15-933A-4115-AA1D-601162A9C35F}" sibTransId="{ECC4BF3B-FFB5-4E98-A274-029BED0F9556}"/>
    <dgm:cxn modelId="{59052314-9EFF-4ED5-947E-B1B5C56386E5}" type="presParOf" srcId="{220BFA51-E7D8-4668-9CD3-6AB82394B768}" destId="{2468B473-B5E9-42D6-A6B4-63C8C75C8D1E}" srcOrd="0" destOrd="0" presId="urn:microsoft.com/office/officeart/2005/8/layout/list1"/>
    <dgm:cxn modelId="{11B71E03-2E76-4351-9FC9-7B0E6AE218D6}" type="presParOf" srcId="{2468B473-B5E9-42D6-A6B4-63C8C75C8D1E}" destId="{0C277EF5-4B77-4EC2-8E78-5B00A3768BA8}" srcOrd="0" destOrd="0" presId="urn:microsoft.com/office/officeart/2005/8/layout/list1"/>
    <dgm:cxn modelId="{DC4B94BF-7273-4BE3-9F82-7E0815F90EDF}" type="presParOf" srcId="{2468B473-B5E9-42D6-A6B4-63C8C75C8D1E}" destId="{41850932-8D3F-478F-9517-8D3C913C8A87}" srcOrd="1" destOrd="0" presId="urn:microsoft.com/office/officeart/2005/8/layout/list1"/>
    <dgm:cxn modelId="{7977A23E-9026-4015-A08A-7C9A226439D7}" type="presParOf" srcId="{220BFA51-E7D8-4668-9CD3-6AB82394B768}" destId="{FCD4E331-E8CB-4E55-8480-D44BA74C9134}" srcOrd="1" destOrd="0" presId="urn:microsoft.com/office/officeart/2005/8/layout/list1"/>
    <dgm:cxn modelId="{86F4CFB9-EBB4-48CE-8D78-11D009948EF0}" type="presParOf" srcId="{220BFA51-E7D8-4668-9CD3-6AB82394B768}" destId="{1AF5A0EF-0264-4AAC-8F70-6CB091C1720E}" srcOrd="2" destOrd="0" presId="urn:microsoft.com/office/officeart/2005/8/layout/list1"/>
    <dgm:cxn modelId="{26B9FF4D-AAA5-4785-B29C-B68C656AD8FC}" type="presParOf" srcId="{220BFA51-E7D8-4668-9CD3-6AB82394B768}" destId="{106675DF-A7C5-42D9-875F-93370FC6E9FF}" srcOrd="3" destOrd="0" presId="urn:microsoft.com/office/officeart/2005/8/layout/list1"/>
    <dgm:cxn modelId="{08FBF496-5F67-402B-81F8-501276C7A741}" type="presParOf" srcId="{220BFA51-E7D8-4668-9CD3-6AB82394B768}" destId="{87861FC6-95E2-4042-ACB5-910C001B33B3}" srcOrd="4" destOrd="0" presId="urn:microsoft.com/office/officeart/2005/8/layout/list1"/>
    <dgm:cxn modelId="{593EB5AB-D4B4-4A85-9FBF-559A6F1F3AA1}" type="presParOf" srcId="{87861FC6-95E2-4042-ACB5-910C001B33B3}" destId="{703BBD04-A0E5-470B-A6E8-6EBADE5CBF14}" srcOrd="0" destOrd="0" presId="urn:microsoft.com/office/officeart/2005/8/layout/list1"/>
    <dgm:cxn modelId="{E65D2CEF-F9BF-4564-A922-699ABB58C248}" type="presParOf" srcId="{87861FC6-95E2-4042-ACB5-910C001B33B3}" destId="{0CF7D018-2638-43AC-8F37-94792DABFCEE}" srcOrd="1" destOrd="0" presId="urn:microsoft.com/office/officeart/2005/8/layout/list1"/>
    <dgm:cxn modelId="{19019113-3F3F-41CF-A75C-66B1D371146B}" type="presParOf" srcId="{220BFA51-E7D8-4668-9CD3-6AB82394B768}" destId="{CD400726-81BC-424A-B2DC-F702C18E77B6}" srcOrd="5" destOrd="0" presId="urn:microsoft.com/office/officeart/2005/8/layout/list1"/>
    <dgm:cxn modelId="{D46C85E2-A1F6-449C-B645-9F6B045AE16C}" type="presParOf" srcId="{220BFA51-E7D8-4668-9CD3-6AB82394B768}" destId="{1D370637-7512-419F-8EC9-9132E1EF8234}" srcOrd="6" destOrd="0" presId="urn:microsoft.com/office/officeart/2005/8/layout/list1"/>
    <dgm:cxn modelId="{FA979966-E5C9-4FCC-B662-7C1F25DF8C9B}" type="presParOf" srcId="{220BFA51-E7D8-4668-9CD3-6AB82394B768}" destId="{BA3BEAB7-55F0-404B-B2CB-1F5271A1A111}" srcOrd="7" destOrd="0" presId="urn:microsoft.com/office/officeart/2005/8/layout/list1"/>
    <dgm:cxn modelId="{27181718-44EB-4072-B3AC-C3F06B712F7B}" type="presParOf" srcId="{220BFA51-E7D8-4668-9CD3-6AB82394B768}" destId="{1FDCE676-3899-4238-B163-3C8EA325B5C8}" srcOrd="8" destOrd="0" presId="urn:microsoft.com/office/officeart/2005/8/layout/list1"/>
    <dgm:cxn modelId="{D8C26A88-D337-4795-AF1A-DD6A8D952789}" type="presParOf" srcId="{1FDCE676-3899-4238-B163-3C8EA325B5C8}" destId="{52A01017-2D1B-40B5-A210-8F2BC7CAEA12}" srcOrd="0" destOrd="0" presId="urn:microsoft.com/office/officeart/2005/8/layout/list1"/>
    <dgm:cxn modelId="{5B17C72C-F95E-4A34-8D55-DD8FC3F1F2AE}" type="presParOf" srcId="{1FDCE676-3899-4238-B163-3C8EA325B5C8}" destId="{251EDF96-FCC4-4AEF-A95A-A0CC42E33C3A}" srcOrd="1" destOrd="0" presId="urn:microsoft.com/office/officeart/2005/8/layout/list1"/>
    <dgm:cxn modelId="{A7FB6CE8-5908-4DF6-9129-0A0E8D433E57}" type="presParOf" srcId="{220BFA51-E7D8-4668-9CD3-6AB82394B768}" destId="{21F09EAD-6AFF-41D8-831B-943A2A13507C}" srcOrd="9" destOrd="0" presId="urn:microsoft.com/office/officeart/2005/8/layout/list1"/>
    <dgm:cxn modelId="{D47D495B-9EAE-4365-BA0F-52C43501E078}" type="presParOf" srcId="{220BFA51-E7D8-4668-9CD3-6AB82394B768}" destId="{13570F1B-F479-486D-858F-E9B349AB53A1}" srcOrd="10" destOrd="0" presId="urn:microsoft.com/office/officeart/2005/8/layout/list1"/>
    <dgm:cxn modelId="{2DE99568-E6A6-42F9-BD4E-455472E6CF0A}" type="presParOf" srcId="{220BFA51-E7D8-4668-9CD3-6AB82394B768}" destId="{52FE1D03-12DD-44F0-B6A1-ABADB2F29762}" srcOrd="11" destOrd="0" presId="urn:microsoft.com/office/officeart/2005/8/layout/list1"/>
    <dgm:cxn modelId="{17003979-E499-412C-944A-DC3558F36FB7}" type="presParOf" srcId="{220BFA51-E7D8-4668-9CD3-6AB82394B768}" destId="{03CFB54A-68E8-4819-9AEF-73EF845A06F5}" srcOrd="12" destOrd="0" presId="urn:microsoft.com/office/officeart/2005/8/layout/list1"/>
    <dgm:cxn modelId="{EAD4854F-FBC9-46A1-AB42-D9830D537196}" type="presParOf" srcId="{03CFB54A-68E8-4819-9AEF-73EF845A06F5}" destId="{5C0513E0-1D9B-481B-AD51-D7850B162CDE}" srcOrd="0" destOrd="0" presId="urn:microsoft.com/office/officeart/2005/8/layout/list1"/>
    <dgm:cxn modelId="{F88B6200-609A-489F-BDAD-E2DF21985679}" type="presParOf" srcId="{03CFB54A-68E8-4819-9AEF-73EF845A06F5}" destId="{DB432C8F-71EF-4E7F-96B3-1CF14D835CB7}" srcOrd="1" destOrd="0" presId="urn:microsoft.com/office/officeart/2005/8/layout/list1"/>
    <dgm:cxn modelId="{9F1BE7BC-384F-4A25-82E8-43764A6530EE}" type="presParOf" srcId="{220BFA51-E7D8-4668-9CD3-6AB82394B768}" destId="{D50AB183-C3C2-4344-B247-9BD5645129E3}" srcOrd="13" destOrd="0" presId="urn:microsoft.com/office/officeart/2005/8/layout/list1"/>
    <dgm:cxn modelId="{D590F8C2-67E2-4A97-8A59-136A98583CA5}" type="presParOf" srcId="{220BFA51-E7D8-4668-9CD3-6AB82394B768}" destId="{BD9E684A-B5CD-4059-8267-EC14AAFF2556}" srcOrd="14" destOrd="0" presId="urn:microsoft.com/office/officeart/2005/8/layout/list1"/>
    <dgm:cxn modelId="{7CA2AAE6-C2CD-4A2E-8A07-35BB2DD05E56}" type="presParOf" srcId="{220BFA51-E7D8-4668-9CD3-6AB82394B768}" destId="{2EA85269-4C2F-462E-B363-BE42D2B31CB2}" srcOrd="15" destOrd="0" presId="urn:microsoft.com/office/officeart/2005/8/layout/list1"/>
    <dgm:cxn modelId="{B1A0ECA1-6720-4CAE-8A5C-1333D418077F}" type="presParOf" srcId="{220BFA51-E7D8-4668-9CD3-6AB82394B768}" destId="{07DCC8C0-753D-4681-B86D-BCFD6974E46F}" srcOrd="16" destOrd="0" presId="urn:microsoft.com/office/officeart/2005/8/layout/list1"/>
    <dgm:cxn modelId="{EABBC7DA-DD4D-4649-8AE5-81676CA29902}" type="presParOf" srcId="{07DCC8C0-753D-4681-B86D-BCFD6974E46F}" destId="{8686EAD5-921F-47B0-9010-0117D1E260F4}" srcOrd="0" destOrd="0" presId="urn:microsoft.com/office/officeart/2005/8/layout/list1"/>
    <dgm:cxn modelId="{D0FA5E97-9E62-4BEC-BA6F-5A337FC34063}" type="presParOf" srcId="{07DCC8C0-753D-4681-B86D-BCFD6974E46F}" destId="{04FDB9FD-A39E-4575-91ED-D8AB3B743C0F}" srcOrd="1" destOrd="0" presId="urn:microsoft.com/office/officeart/2005/8/layout/list1"/>
    <dgm:cxn modelId="{32930CBA-7322-44C1-9494-515F4D47C9F1}" type="presParOf" srcId="{220BFA51-E7D8-4668-9CD3-6AB82394B768}" destId="{35BDA0CA-9254-4C0B-B8DE-E0E032A828A1}" srcOrd="17" destOrd="0" presId="urn:microsoft.com/office/officeart/2005/8/layout/list1"/>
    <dgm:cxn modelId="{ACAABF13-F201-490E-B957-6030C1C2F6BA}" type="presParOf" srcId="{220BFA51-E7D8-4668-9CD3-6AB82394B768}" destId="{7E77890A-639A-49D2-9D66-B14FCE0482ED}" srcOrd="18" destOrd="0" presId="urn:microsoft.com/office/officeart/2005/8/layout/list1"/>
    <dgm:cxn modelId="{57F1A368-4275-4BE6-A500-2CE6F6B34B2A}" type="presParOf" srcId="{220BFA51-E7D8-4668-9CD3-6AB82394B768}" destId="{F4F49F5D-228E-4473-9513-E949900FEC8C}" srcOrd="19" destOrd="0" presId="urn:microsoft.com/office/officeart/2005/8/layout/list1"/>
    <dgm:cxn modelId="{8E4A5DE1-8815-44BE-B548-03BB2528CE60}" type="presParOf" srcId="{220BFA51-E7D8-4668-9CD3-6AB82394B768}" destId="{040C67E9-BEF7-4FA6-ACD2-2707C0396317}" srcOrd="20" destOrd="0" presId="urn:microsoft.com/office/officeart/2005/8/layout/list1"/>
    <dgm:cxn modelId="{3726AC39-9B94-4278-8328-0269D4A7EE02}" type="presParOf" srcId="{040C67E9-BEF7-4FA6-ACD2-2707C0396317}" destId="{4C1542CE-3D60-4D5B-B0AF-FC54A60A76CE}" srcOrd="0" destOrd="0" presId="urn:microsoft.com/office/officeart/2005/8/layout/list1"/>
    <dgm:cxn modelId="{6A72341D-318D-464F-9B66-9B2A51FD822C}" type="presParOf" srcId="{040C67E9-BEF7-4FA6-ACD2-2707C0396317}" destId="{96C3810D-ADF4-4060-95D1-9A2CC3FBC020}" srcOrd="1" destOrd="0" presId="urn:microsoft.com/office/officeart/2005/8/layout/list1"/>
    <dgm:cxn modelId="{6442C197-32F2-4C7F-905E-770DCC7C714A}" type="presParOf" srcId="{220BFA51-E7D8-4668-9CD3-6AB82394B768}" destId="{18CDCDE0-8709-43ED-982A-4C316784D23A}" srcOrd="21" destOrd="0" presId="urn:microsoft.com/office/officeart/2005/8/layout/list1"/>
    <dgm:cxn modelId="{90AB47A6-5D60-48F4-97D1-A33457F2056B}" type="presParOf" srcId="{220BFA51-E7D8-4668-9CD3-6AB82394B768}" destId="{91E81D38-78E8-47F6-8722-2A7D5F0C9BE2}" srcOrd="22" destOrd="0" presId="urn:microsoft.com/office/officeart/2005/8/layout/list1"/>
    <dgm:cxn modelId="{89F2033F-F485-40C3-AB8F-407C2B5F5D5E}" type="presParOf" srcId="{220BFA51-E7D8-4668-9CD3-6AB82394B768}" destId="{10C5E252-34A9-4433-96BC-ED0B1AA68C23}" srcOrd="23" destOrd="0" presId="urn:microsoft.com/office/officeart/2005/8/layout/list1"/>
    <dgm:cxn modelId="{A4DE8C22-98FF-4112-9787-DC215D04B611}" type="presParOf" srcId="{220BFA51-E7D8-4668-9CD3-6AB82394B768}" destId="{70307C23-D496-4361-A567-CB72011DFF71}" srcOrd="24" destOrd="0" presId="urn:microsoft.com/office/officeart/2005/8/layout/list1"/>
    <dgm:cxn modelId="{0BD72B3C-3C38-4115-AA46-5E6AE4A26B92}" type="presParOf" srcId="{70307C23-D496-4361-A567-CB72011DFF71}" destId="{92E63A4D-D923-48DA-89E2-7F954073B990}" srcOrd="0" destOrd="0" presId="urn:microsoft.com/office/officeart/2005/8/layout/list1"/>
    <dgm:cxn modelId="{E92B02C1-8C08-4A11-A504-06CF84BFA2B5}" type="presParOf" srcId="{70307C23-D496-4361-A567-CB72011DFF71}" destId="{2ED6A905-A445-4B1E-BBB0-2B8D46BC4DD9}" srcOrd="1" destOrd="0" presId="urn:microsoft.com/office/officeart/2005/8/layout/list1"/>
    <dgm:cxn modelId="{CDB405E7-3616-42AF-9A69-73C975F56440}" type="presParOf" srcId="{220BFA51-E7D8-4668-9CD3-6AB82394B768}" destId="{85638A2A-CB42-4DCB-862B-C0E838C5FBDD}" srcOrd="25" destOrd="0" presId="urn:microsoft.com/office/officeart/2005/8/layout/list1"/>
    <dgm:cxn modelId="{5B79A1FA-9B09-4AC7-A9D9-2D237F274527}" type="presParOf" srcId="{220BFA51-E7D8-4668-9CD3-6AB82394B768}" destId="{AB7E3C27-D546-4E81-8640-9CB045BA06D9}" srcOrd="2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4F1EEA7-2724-4633-AB00-4620C3666426}"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0524AB1C-7368-42DB-AD86-F8F41905C5BF}">
      <dgm:prSet/>
      <dgm:spPr/>
      <dgm:t>
        <a:bodyPr/>
        <a:lstStyle/>
        <a:p>
          <a:pPr>
            <a:lnSpc>
              <a:spcPct val="100000"/>
            </a:lnSpc>
          </a:pPr>
          <a:r>
            <a:rPr lang="nl-NL"/>
            <a:t>D.  9 brede werkvelden </a:t>
          </a:r>
          <a:endParaRPr lang="en-US"/>
        </a:p>
      </dgm:t>
    </dgm:pt>
    <dgm:pt modelId="{7DFBB4AA-2213-4D29-8D25-AEA36C3BBC31}" type="parTrans" cxnId="{51CF0052-A2F9-4890-A709-C8586F90851E}">
      <dgm:prSet/>
      <dgm:spPr/>
      <dgm:t>
        <a:bodyPr/>
        <a:lstStyle/>
        <a:p>
          <a:endParaRPr lang="en-US"/>
        </a:p>
      </dgm:t>
    </dgm:pt>
    <dgm:pt modelId="{2B593CE6-6F30-49F4-8904-4322706B5D04}" type="sibTrans" cxnId="{51CF0052-A2F9-4890-A709-C8586F90851E}">
      <dgm:prSet/>
      <dgm:spPr/>
      <dgm:t>
        <a:bodyPr/>
        <a:lstStyle/>
        <a:p>
          <a:endParaRPr lang="en-US"/>
        </a:p>
      </dgm:t>
    </dgm:pt>
    <dgm:pt modelId="{6F1D3105-7811-471B-A213-6A5CDB1C60BB}">
      <dgm:prSet/>
      <dgm:spPr/>
      <dgm:t>
        <a:bodyPr/>
        <a:lstStyle/>
        <a:p>
          <a:pPr>
            <a:lnSpc>
              <a:spcPct val="100000"/>
            </a:lnSpc>
          </a:pPr>
          <a:r>
            <a:rPr lang="nl-NL"/>
            <a:t>Primaire levensbehoeften</a:t>
          </a:r>
          <a:endParaRPr lang="en-US"/>
        </a:p>
      </dgm:t>
    </dgm:pt>
    <dgm:pt modelId="{C53A83A3-2340-495A-AEE7-BDE492C1F411}" type="parTrans" cxnId="{51711AF9-E795-4693-9DF2-05F040177B5D}">
      <dgm:prSet/>
      <dgm:spPr/>
      <dgm:t>
        <a:bodyPr/>
        <a:lstStyle/>
        <a:p>
          <a:endParaRPr lang="en-US"/>
        </a:p>
      </dgm:t>
    </dgm:pt>
    <dgm:pt modelId="{F8E16A7C-38D1-49B5-B3B2-620272FA1A38}" type="sibTrans" cxnId="{51711AF9-E795-4693-9DF2-05F040177B5D}">
      <dgm:prSet/>
      <dgm:spPr/>
      <dgm:t>
        <a:bodyPr/>
        <a:lstStyle/>
        <a:p>
          <a:endParaRPr lang="en-US"/>
        </a:p>
      </dgm:t>
    </dgm:pt>
    <dgm:pt modelId="{73165924-95A8-4603-94E2-D5AEEECF77A5}">
      <dgm:prSet/>
      <dgm:spPr/>
      <dgm:t>
        <a:bodyPr/>
        <a:lstStyle/>
        <a:p>
          <a:pPr>
            <a:lnSpc>
              <a:spcPct val="100000"/>
            </a:lnSpc>
          </a:pPr>
          <a:r>
            <a:rPr lang="nl-NL"/>
            <a:t>Sociale levensbehoeften</a:t>
          </a:r>
          <a:endParaRPr lang="en-US"/>
        </a:p>
      </dgm:t>
    </dgm:pt>
    <dgm:pt modelId="{8AF7EE95-35A4-4AB0-8373-F20DF4F1C011}" type="parTrans" cxnId="{D44BD077-2813-4826-A035-D14E8E5E9F68}">
      <dgm:prSet/>
      <dgm:spPr/>
      <dgm:t>
        <a:bodyPr/>
        <a:lstStyle/>
        <a:p>
          <a:endParaRPr lang="en-US"/>
        </a:p>
      </dgm:t>
    </dgm:pt>
    <dgm:pt modelId="{05C00778-17D5-4657-89EA-870DDD958C81}" type="sibTrans" cxnId="{D44BD077-2813-4826-A035-D14E8E5E9F68}">
      <dgm:prSet/>
      <dgm:spPr/>
      <dgm:t>
        <a:bodyPr/>
        <a:lstStyle/>
        <a:p>
          <a:endParaRPr lang="en-US"/>
        </a:p>
      </dgm:t>
    </dgm:pt>
    <dgm:pt modelId="{2B227B68-5CBF-420E-ABE5-59400488112A}">
      <dgm:prSet/>
      <dgm:spPr/>
      <dgm:t>
        <a:bodyPr/>
        <a:lstStyle/>
        <a:p>
          <a:pPr>
            <a:lnSpc>
              <a:spcPct val="100000"/>
            </a:lnSpc>
          </a:pPr>
          <a:r>
            <a:rPr lang="nl-NL"/>
            <a:t>Luxe levensbehoeften</a:t>
          </a:r>
          <a:endParaRPr lang="en-US"/>
        </a:p>
      </dgm:t>
    </dgm:pt>
    <dgm:pt modelId="{CFF30F7F-2C9D-46D6-B5D8-B93460D82296}" type="parTrans" cxnId="{CE244DD3-2A0D-4FF6-A4E2-36CD8C0F11D8}">
      <dgm:prSet/>
      <dgm:spPr/>
      <dgm:t>
        <a:bodyPr/>
        <a:lstStyle/>
        <a:p>
          <a:endParaRPr lang="en-US"/>
        </a:p>
      </dgm:t>
    </dgm:pt>
    <dgm:pt modelId="{0477F60F-277E-47EF-A227-5F1034FAF3DB}" type="sibTrans" cxnId="{CE244DD3-2A0D-4FF6-A4E2-36CD8C0F11D8}">
      <dgm:prSet/>
      <dgm:spPr/>
      <dgm:t>
        <a:bodyPr/>
        <a:lstStyle/>
        <a:p>
          <a:endParaRPr lang="en-US"/>
        </a:p>
      </dgm:t>
    </dgm:pt>
    <dgm:pt modelId="{7079D822-4C6F-4D2E-BC9C-BAF34D14905C}">
      <dgm:prSet/>
      <dgm:spPr/>
      <dgm:t>
        <a:bodyPr/>
        <a:lstStyle/>
        <a:p>
          <a:pPr>
            <a:lnSpc>
              <a:spcPct val="100000"/>
            </a:lnSpc>
          </a:pPr>
          <a:r>
            <a:rPr lang="nl-NL"/>
            <a:t>E. 3 type activiteiten</a:t>
          </a:r>
          <a:endParaRPr lang="en-US"/>
        </a:p>
      </dgm:t>
    </dgm:pt>
    <dgm:pt modelId="{317900EE-0F1A-4E00-AC5B-465F40C25D1D}" type="parTrans" cxnId="{E6D78C72-3845-4711-864E-6FF9654B7FF8}">
      <dgm:prSet/>
      <dgm:spPr/>
      <dgm:t>
        <a:bodyPr/>
        <a:lstStyle/>
        <a:p>
          <a:endParaRPr lang="en-US"/>
        </a:p>
      </dgm:t>
    </dgm:pt>
    <dgm:pt modelId="{8173DABA-9B08-485C-BB15-840F858454A1}" type="sibTrans" cxnId="{E6D78C72-3845-4711-864E-6FF9654B7FF8}">
      <dgm:prSet/>
      <dgm:spPr/>
      <dgm:t>
        <a:bodyPr/>
        <a:lstStyle/>
        <a:p>
          <a:endParaRPr lang="en-US"/>
        </a:p>
      </dgm:t>
    </dgm:pt>
    <dgm:pt modelId="{918EBB76-F01C-4BAA-854C-258A3BCB3D56}">
      <dgm:prSet/>
      <dgm:spPr/>
      <dgm:t>
        <a:bodyPr/>
        <a:lstStyle/>
        <a:p>
          <a:pPr>
            <a:lnSpc>
              <a:spcPct val="100000"/>
            </a:lnSpc>
          </a:pPr>
          <a:r>
            <a:rPr lang="nl-NL"/>
            <a:t>Het verlenen van diensten </a:t>
          </a:r>
          <a:endParaRPr lang="en-US"/>
        </a:p>
      </dgm:t>
    </dgm:pt>
    <dgm:pt modelId="{121BD635-C3D1-4BB5-A704-B33750068EB8}" type="parTrans" cxnId="{57C9B39F-7C12-442A-9247-D9B98B7C81CD}">
      <dgm:prSet/>
      <dgm:spPr/>
      <dgm:t>
        <a:bodyPr/>
        <a:lstStyle/>
        <a:p>
          <a:endParaRPr lang="en-US"/>
        </a:p>
      </dgm:t>
    </dgm:pt>
    <dgm:pt modelId="{B993D36E-2E27-4E45-89C3-5ABCFFEA5E9C}" type="sibTrans" cxnId="{57C9B39F-7C12-442A-9247-D9B98B7C81CD}">
      <dgm:prSet/>
      <dgm:spPr/>
      <dgm:t>
        <a:bodyPr/>
        <a:lstStyle/>
        <a:p>
          <a:endParaRPr lang="en-US"/>
        </a:p>
      </dgm:t>
    </dgm:pt>
    <dgm:pt modelId="{45197782-2485-4BCF-81C7-21B9483D5C20}">
      <dgm:prSet/>
      <dgm:spPr/>
      <dgm:t>
        <a:bodyPr/>
        <a:lstStyle/>
        <a:p>
          <a:pPr>
            <a:lnSpc>
              <a:spcPct val="100000"/>
            </a:lnSpc>
          </a:pPr>
          <a:r>
            <a:rPr lang="nl-NL"/>
            <a:t>Het maken van producten </a:t>
          </a:r>
          <a:endParaRPr lang="en-US"/>
        </a:p>
      </dgm:t>
    </dgm:pt>
    <dgm:pt modelId="{19FD04E8-0CB8-4A79-A8FB-911F7759F37F}" type="parTrans" cxnId="{F33D08A1-B76E-483A-A694-F2F0DDE65EC7}">
      <dgm:prSet/>
      <dgm:spPr/>
      <dgm:t>
        <a:bodyPr/>
        <a:lstStyle/>
        <a:p>
          <a:endParaRPr lang="en-US"/>
        </a:p>
      </dgm:t>
    </dgm:pt>
    <dgm:pt modelId="{9FDB93DC-9581-433B-A8E0-0F1043C89F49}" type="sibTrans" cxnId="{F33D08A1-B76E-483A-A694-F2F0DDE65EC7}">
      <dgm:prSet/>
      <dgm:spPr/>
      <dgm:t>
        <a:bodyPr/>
        <a:lstStyle/>
        <a:p>
          <a:endParaRPr lang="en-US"/>
        </a:p>
      </dgm:t>
    </dgm:pt>
    <dgm:pt modelId="{080D5F76-41EB-4337-891D-C169CFAE1ADD}">
      <dgm:prSet/>
      <dgm:spPr/>
      <dgm:t>
        <a:bodyPr/>
        <a:lstStyle/>
        <a:p>
          <a:pPr>
            <a:lnSpc>
              <a:spcPct val="100000"/>
            </a:lnSpc>
          </a:pPr>
          <a:r>
            <a:rPr lang="nl-NL" dirty="0"/>
            <a:t>Het verbeteren van processen</a:t>
          </a:r>
          <a:endParaRPr lang="en-US" dirty="0"/>
        </a:p>
      </dgm:t>
    </dgm:pt>
    <dgm:pt modelId="{A9B6A8BE-A4CA-4630-9E0E-73D0C54283C0}" type="parTrans" cxnId="{DE6D9E37-EC63-467C-9605-231EC0EF9745}">
      <dgm:prSet/>
      <dgm:spPr/>
      <dgm:t>
        <a:bodyPr/>
        <a:lstStyle/>
        <a:p>
          <a:endParaRPr lang="en-US"/>
        </a:p>
      </dgm:t>
    </dgm:pt>
    <dgm:pt modelId="{87E6B59E-AC34-4FC0-BF68-A5F10FF0E6F4}" type="sibTrans" cxnId="{DE6D9E37-EC63-467C-9605-231EC0EF9745}">
      <dgm:prSet/>
      <dgm:spPr/>
      <dgm:t>
        <a:bodyPr/>
        <a:lstStyle/>
        <a:p>
          <a:endParaRPr lang="en-US"/>
        </a:p>
      </dgm:t>
    </dgm:pt>
    <dgm:pt modelId="{5A9D20A3-10FE-40A3-9C02-28621521BCC9}">
      <dgm:prSet/>
      <dgm:spPr/>
      <dgm:t>
        <a:bodyPr/>
        <a:lstStyle/>
        <a:p>
          <a:pPr>
            <a:lnSpc>
              <a:spcPct val="100000"/>
            </a:lnSpc>
          </a:pPr>
          <a:r>
            <a:rPr lang="nl-NL" dirty="0"/>
            <a:t>E. 3 inhoudelijke kennisdelen</a:t>
          </a:r>
          <a:endParaRPr lang="en-US" dirty="0"/>
        </a:p>
      </dgm:t>
    </dgm:pt>
    <dgm:pt modelId="{0B6F9D69-2321-4444-8F25-2AAF47B7CB48}" type="parTrans" cxnId="{6A3AAFC3-0D3F-4100-99D9-38C15EA9715E}">
      <dgm:prSet/>
      <dgm:spPr/>
      <dgm:t>
        <a:bodyPr/>
        <a:lstStyle/>
        <a:p>
          <a:endParaRPr lang="en-US"/>
        </a:p>
      </dgm:t>
    </dgm:pt>
    <dgm:pt modelId="{19F0E68B-1326-4D44-BB69-C7DC0E265A8C}" type="sibTrans" cxnId="{6A3AAFC3-0D3F-4100-99D9-38C15EA9715E}">
      <dgm:prSet/>
      <dgm:spPr/>
      <dgm:t>
        <a:bodyPr/>
        <a:lstStyle/>
        <a:p>
          <a:endParaRPr lang="en-US"/>
        </a:p>
      </dgm:t>
    </dgm:pt>
    <dgm:pt modelId="{FF95C63D-5ED2-460F-A277-658020560AE3}">
      <dgm:prSet/>
      <dgm:spPr/>
      <dgm:t>
        <a:bodyPr/>
        <a:lstStyle/>
        <a:p>
          <a:pPr>
            <a:lnSpc>
              <a:spcPct val="100000"/>
            </a:lnSpc>
          </a:pPr>
          <a:r>
            <a:rPr lang="nl-NL" dirty="0"/>
            <a:t>Verduurzaming</a:t>
          </a:r>
          <a:endParaRPr lang="en-US" dirty="0"/>
        </a:p>
      </dgm:t>
    </dgm:pt>
    <dgm:pt modelId="{DA2CCFDE-B333-4921-90FF-07479305C1E4}" type="parTrans" cxnId="{2937606B-5CF4-434C-BF96-FBE85EDFE025}">
      <dgm:prSet/>
      <dgm:spPr/>
      <dgm:t>
        <a:bodyPr/>
        <a:lstStyle/>
        <a:p>
          <a:endParaRPr lang="en-US"/>
        </a:p>
      </dgm:t>
    </dgm:pt>
    <dgm:pt modelId="{DD5873DF-26AD-4A1A-B6C3-9E376BBE0E48}" type="sibTrans" cxnId="{2937606B-5CF4-434C-BF96-FBE85EDFE025}">
      <dgm:prSet/>
      <dgm:spPr/>
      <dgm:t>
        <a:bodyPr/>
        <a:lstStyle/>
        <a:p>
          <a:endParaRPr lang="en-US"/>
        </a:p>
      </dgm:t>
    </dgm:pt>
    <dgm:pt modelId="{17D8462A-FFB2-4A3C-BAA0-18EF2EB1FBE9}">
      <dgm:prSet/>
      <dgm:spPr/>
      <dgm:t>
        <a:bodyPr/>
        <a:lstStyle/>
        <a:p>
          <a:pPr>
            <a:lnSpc>
              <a:spcPct val="100000"/>
            </a:lnSpc>
          </a:pPr>
          <a:r>
            <a:rPr lang="nl-NL" dirty="0"/>
            <a:t>Digitalisering</a:t>
          </a:r>
          <a:endParaRPr lang="en-US" dirty="0"/>
        </a:p>
      </dgm:t>
    </dgm:pt>
    <dgm:pt modelId="{A4C037D5-942E-4571-913F-5770FD7CCD80}" type="parTrans" cxnId="{8AED534E-046D-48A4-B374-B0F50DC0D2CF}">
      <dgm:prSet/>
      <dgm:spPr/>
      <dgm:t>
        <a:bodyPr/>
        <a:lstStyle/>
        <a:p>
          <a:endParaRPr lang="en-US"/>
        </a:p>
      </dgm:t>
    </dgm:pt>
    <dgm:pt modelId="{2B905F85-3551-4167-BC59-553D2B573317}" type="sibTrans" cxnId="{8AED534E-046D-48A4-B374-B0F50DC0D2CF}">
      <dgm:prSet/>
      <dgm:spPr/>
      <dgm:t>
        <a:bodyPr/>
        <a:lstStyle/>
        <a:p>
          <a:endParaRPr lang="en-US"/>
        </a:p>
      </dgm:t>
    </dgm:pt>
    <dgm:pt modelId="{828C7193-EEAD-4E52-91C6-B87D53EBB10A}">
      <dgm:prSet/>
      <dgm:spPr/>
      <dgm:t>
        <a:bodyPr/>
        <a:lstStyle/>
        <a:p>
          <a:pPr>
            <a:lnSpc>
              <a:spcPct val="100000"/>
            </a:lnSpc>
          </a:pPr>
          <a:r>
            <a:rPr lang="nl-NL" dirty="0"/>
            <a:t>Sociale innovatie</a:t>
          </a:r>
          <a:endParaRPr lang="en-US" dirty="0"/>
        </a:p>
      </dgm:t>
    </dgm:pt>
    <dgm:pt modelId="{F43A3981-6952-4BE8-9DAB-54B3A1AABCBA}" type="parTrans" cxnId="{8B4999D9-5A90-4935-8960-63E078C46797}">
      <dgm:prSet/>
      <dgm:spPr/>
      <dgm:t>
        <a:bodyPr/>
        <a:lstStyle/>
        <a:p>
          <a:endParaRPr lang="en-US"/>
        </a:p>
      </dgm:t>
    </dgm:pt>
    <dgm:pt modelId="{B4384DAA-A9AC-4D19-94C7-7CBD086C4642}" type="sibTrans" cxnId="{8B4999D9-5A90-4935-8960-63E078C46797}">
      <dgm:prSet/>
      <dgm:spPr/>
      <dgm:t>
        <a:bodyPr/>
        <a:lstStyle/>
        <a:p>
          <a:endParaRPr lang="en-US"/>
        </a:p>
      </dgm:t>
    </dgm:pt>
    <dgm:pt modelId="{757621CF-86DC-463A-8A72-F1C8D68A0CDB}">
      <dgm:prSet/>
      <dgm:spPr/>
      <dgm:t>
        <a:bodyPr/>
        <a:lstStyle/>
        <a:p>
          <a:pPr>
            <a:lnSpc>
              <a:spcPct val="100000"/>
            </a:lnSpc>
          </a:pPr>
          <a:r>
            <a:rPr lang="en-US" dirty="0"/>
            <a:t>A. Praktijkgerichte </a:t>
          </a:r>
          <a:r>
            <a:rPr lang="en-US" dirty="0" err="1"/>
            <a:t>vaardigheden</a:t>
          </a:r>
          <a:r>
            <a:rPr lang="en-US" dirty="0"/>
            <a:t>; B. </a:t>
          </a:r>
          <a:r>
            <a:rPr lang="en-US" dirty="0" err="1"/>
            <a:t>Werken</a:t>
          </a:r>
          <a:r>
            <a:rPr lang="en-US" dirty="0"/>
            <a:t> in </a:t>
          </a:r>
          <a:r>
            <a:rPr lang="en-US" dirty="0" err="1"/>
            <a:t>opdracht</a:t>
          </a:r>
          <a:r>
            <a:rPr lang="en-US" dirty="0"/>
            <a:t> van </a:t>
          </a:r>
          <a:r>
            <a:rPr lang="en-US" dirty="0" err="1"/>
            <a:t>een</a:t>
          </a:r>
          <a:r>
            <a:rPr lang="en-US" dirty="0"/>
            <a:t> </a:t>
          </a:r>
          <a:r>
            <a:rPr lang="en-US" dirty="0" err="1"/>
            <a:t>externe</a:t>
          </a:r>
          <a:r>
            <a:rPr lang="en-US" dirty="0"/>
            <a:t> </a:t>
          </a:r>
          <a:r>
            <a:rPr lang="en-US"/>
            <a:t>opdrachtgever; </a:t>
          </a:r>
          <a:r>
            <a:rPr lang="en-US" dirty="0"/>
            <a:t>C. </a:t>
          </a:r>
          <a:r>
            <a:rPr lang="en-US" dirty="0" err="1"/>
            <a:t>Loopbaanontwikkeling</a:t>
          </a:r>
          <a:endParaRPr lang="en-US" dirty="0"/>
        </a:p>
      </dgm:t>
    </dgm:pt>
    <dgm:pt modelId="{FD489C8F-1FE8-4F2D-91D4-6B8B00B1A425}" type="parTrans" cxnId="{53728EBA-CA80-4ECB-B4D0-6E8679F50972}">
      <dgm:prSet/>
      <dgm:spPr/>
      <dgm:t>
        <a:bodyPr/>
        <a:lstStyle/>
        <a:p>
          <a:endParaRPr lang="nl-NL"/>
        </a:p>
      </dgm:t>
    </dgm:pt>
    <dgm:pt modelId="{47909371-D876-44C9-8E93-7EACBC244635}" type="sibTrans" cxnId="{53728EBA-CA80-4ECB-B4D0-6E8679F50972}">
      <dgm:prSet/>
      <dgm:spPr/>
      <dgm:t>
        <a:bodyPr/>
        <a:lstStyle/>
        <a:p>
          <a:endParaRPr lang="nl-NL"/>
        </a:p>
      </dgm:t>
    </dgm:pt>
    <dgm:pt modelId="{0F59930B-F771-42B7-8516-76867BBC540C}">
      <dgm:prSet/>
      <dgm:spPr/>
      <dgm:t>
        <a:bodyPr/>
        <a:lstStyle/>
        <a:p>
          <a:pPr>
            <a:lnSpc>
              <a:spcPct val="100000"/>
            </a:lnSpc>
          </a:pPr>
          <a:r>
            <a:rPr lang="nl-NL" dirty="0"/>
            <a:t>F. Mondiale vraagstukken</a:t>
          </a:r>
          <a:endParaRPr lang="en-US" dirty="0"/>
        </a:p>
      </dgm:t>
    </dgm:pt>
    <dgm:pt modelId="{CD0B83CF-39D8-4DC1-81B3-D72BC5DE2430}" type="parTrans" cxnId="{9FF5AAF1-AF67-4A17-81DC-1D517F7216CB}">
      <dgm:prSet/>
      <dgm:spPr/>
      <dgm:t>
        <a:bodyPr/>
        <a:lstStyle/>
        <a:p>
          <a:endParaRPr lang="nl-NL"/>
        </a:p>
      </dgm:t>
    </dgm:pt>
    <dgm:pt modelId="{FC7C70C4-C55D-4C9B-AB3F-086C85AF90C6}" type="sibTrans" cxnId="{9FF5AAF1-AF67-4A17-81DC-1D517F7216CB}">
      <dgm:prSet/>
      <dgm:spPr/>
      <dgm:t>
        <a:bodyPr/>
        <a:lstStyle/>
        <a:p>
          <a:endParaRPr lang="nl-NL"/>
        </a:p>
      </dgm:t>
    </dgm:pt>
    <dgm:pt modelId="{178986C7-F3A5-4A8F-8B11-FA2767C6B97D}">
      <dgm:prSet/>
      <dgm:spPr/>
      <dgm:t>
        <a:bodyPr/>
        <a:lstStyle/>
        <a:p>
          <a:pPr>
            <a:lnSpc>
              <a:spcPct val="100000"/>
            </a:lnSpc>
          </a:pPr>
          <a:endParaRPr lang="nl-NL" dirty="0"/>
        </a:p>
        <a:p>
          <a:pPr>
            <a:lnSpc>
              <a:spcPct val="100000"/>
            </a:lnSpc>
          </a:pPr>
          <a:r>
            <a:rPr lang="nl-NL" dirty="0"/>
            <a:t>Duurzaamheid</a:t>
          </a:r>
        </a:p>
        <a:p>
          <a:pPr>
            <a:lnSpc>
              <a:spcPct val="100000"/>
            </a:lnSpc>
          </a:pPr>
          <a:r>
            <a:rPr lang="nl-NL" dirty="0"/>
            <a:t>Technologie</a:t>
          </a:r>
          <a:endParaRPr lang="en-US" dirty="0"/>
        </a:p>
      </dgm:t>
    </dgm:pt>
    <dgm:pt modelId="{F88AE6DA-21F9-4FF6-B397-9C22EA69A63A}" type="parTrans" cxnId="{8E0E2277-DB5A-49EB-ABA4-DD7B459FE091}">
      <dgm:prSet/>
      <dgm:spPr/>
      <dgm:t>
        <a:bodyPr/>
        <a:lstStyle/>
        <a:p>
          <a:endParaRPr lang="nl-NL"/>
        </a:p>
      </dgm:t>
    </dgm:pt>
    <dgm:pt modelId="{AAF44BE2-8D53-4231-A9F0-87D58DE13E62}" type="sibTrans" cxnId="{8E0E2277-DB5A-49EB-ABA4-DD7B459FE091}">
      <dgm:prSet/>
      <dgm:spPr/>
      <dgm:t>
        <a:bodyPr/>
        <a:lstStyle/>
        <a:p>
          <a:endParaRPr lang="nl-NL"/>
        </a:p>
      </dgm:t>
    </dgm:pt>
    <dgm:pt modelId="{307641F3-98C8-42E4-B80A-A67A1E04BDB3}">
      <dgm:prSet/>
      <dgm:spPr/>
      <dgm:t>
        <a:bodyPr/>
        <a:lstStyle/>
        <a:p>
          <a:pPr>
            <a:lnSpc>
              <a:spcPct val="100000"/>
            </a:lnSpc>
          </a:pPr>
          <a:r>
            <a:rPr lang="nl-NL" dirty="0"/>
            <a:t>Gezondheid</a:t>
          </a:r>
          <a:endParaRPr lang="en-US" dirty="0"/>
        </a:p>
      </dgm:t>
    </dgm:pt>
    <dgm:pt modelId="{8B839861-C675-4587-BB80-67B9C08A3188}" type="parTrans" cxnId="{2425E3CB-EC91-4C88-B11C-C49D55FD2E01}">
      <dgm:prSet/>
      <dgm:spPr/>
      <dgm:t>
        <a:bodyPr/>
        <a:lstStyle/>
        <a:p>
          <a:endParaRPr lang="nl-NL"/>
        </a:p>
      </dgm:t>
    </dgm:pt>
    <dgm:pt modelId="{64D3108F-E2D8-423C-B757-DC98B7A0BDD2}" type="sibTrans" cxnId="{2425E3CB-EC91-4C88-B11C-C49D55FD2E01}">
      <dgm:prSet/>
      <dgm:spPr/>
      <dgm:t>
        <a:bodyPr/>
        <a:lstStyle/>
        <a:p>
          <a:endParaRPr lang="nl-NL"/>
        </a:p>
      </dgm:t>
    </dgm:pt>
    <dgm:pt modelId="{2E04128A-DB8A-4D1F-93A3-8DA86C62696D}">
      <dgm:prSet/>
      <dgm:spPr/>
      <dgm:t>
        <a:bodyPr/>
        <a:lstStyle/>
        <a:p>
          <a:pPr>
            <a:lnSpc>
              <a:spcPct val="100000"/>
            </a:lnSpc>
          </a:pPr>
          <a:r>
            <a:rPr lang="nl-NL" dirty="0"/>
            <a:t>Globalisering</a:t>
          </a:r>
          <a:br>
            <a:rPr lang="en-US" dirty="0"/>
          </a:br>
          <a:endParaRPr lang="en-US" dirty="0"/>
        </a:p>
      </dgm:t>
    </dgm:pt>
    <dgm:pt modelId="{AD94C312-8DE7-41C0-B788-17FF4EA893D0}" type="parTrans" cxnId="{161EB88D-C4D0-4D65-A335-FA27E9BAD21C}">
      <dgm:prSet/>
      <dgm:spPr/>
      <dgm:t>
        <a:bodyPr/>
        <a:lstStyle/>
        <a:p>
          <a:endParaRPr lang="nl-NL"/>
        </a:p>
      </dgm:t>
    </dgm:pt>
    <dgm:pt modelId="{3293DD66-2FF4-4D4B-A042-1CF7419BD6DA}" type="sibTrans" cxnId="{161EB88D-C4D0-4D65-A335-FA27E9BAD21C}">
      <dgm:prSet/>
      <dgm:spPr/>
      <dgm:t>
        <a:bodyPr/>
        <a:lstStyle/>
        <a:p>
          <a:endParaRPr lang="nl-NL"/>
        </a:p>
      </dgm:t>
    </dgm:pt>
    <dgm:pt modelId="{909F8435-0A91-407A-8AAD-D88289C58699}" type="pres">
      <dgm:prSet presAssocID="{44F1EEA7-2724-4633-AB00-4620C3666426}" presName="root" presStyleCnt="0">
        <dgm:presLayoutVars>
          <dgm:dir/>
          <dgm:resizeHandles val="exact"/>
        </dgm:presLayoutVars>
      </dgm:prSet>
      <dgm:spPr/>
    </dgm:pt>
    <dgm:pt modelId="{CE3B9324-5FC9-4C69-A192-0A17E94FC586}" type="pres">
      <dgm:prSet presAssocID="{757621CF-86DC-463A-8A72-F1C8D68A0CDB}" presName="compNode" presStyleCnt="0"/>
      <dgm:spPr/>
    </dgm:pt>
    <dgm:pt modelId="{6771E623-401A-4BAE-BE2C-0A656197B543}" type="pres">
      <dgm:prSet presAssocID="{757621CF-86DC-463A-8A72-F1C8D68A0CDB}" presName="bgRect" presStyleLbl="bgShp" presStyleIdx="0" presStyleCnt="5" custLinFactNeighborX="-25" custLinFactNeighborY="-589"/>
      <dgm:spPr/>
    </dgm:pt>
    <dgm:pt modelId="{4286D71A-99DE-493B-9E86-66924727440C}" type="pres">
      <dgm:prSet presAssocID="{757621CF-86DC-463A-8A72-F1C8D68A0CDB}"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Hart met slot met effen opvulling"/>
        </a:ext>
      </dgm:extLst>
    </dgm:pt>
    <dgm:pt modelId="{ADE3A8CC-16B0-4BA2-9B99-7817C12D05A7}" type="pres">
      <dgm:prSet presAssocID="{757621CF-86DC-463A-8A72-F1C8D68A0CDB}" presName="spaceRect" presStyleCnt="0"/>
      <dgm:spPr/>
    </dgm:pt>
    <dgm:pt modelId="{27579BA9-9B02-469A-8656-478A8F6D7EE8}" type="pres">
      <dgm:prSet presAssocID="{757621CF-86DC-463A-8A72-F1C8D68A0CDB}" presName="parTx" presStyleLbl="revTx" presStyleIdx="0" presStyleCnt="9">
        <dgm:presLayoutVars>
          <dgm:chMax val="0"/>
          <dgm:chPref val="0"/>
        </dgm:presLayoutVars>
      </dgm:prSet>
      <dgm:spPr/>
    </dgm:pt>
    <dgm:pt modelId="{79858D2B-FE16-4ABF-BA4D-97DBD2245D66}" type="pres">
      <dgm:prSet presAssocID="{47909371-D876-44C9-8E93-7EACBC244635}" presName="sibTrans" presStyleCnt="0"/>
      <dgm:spPr/>
    </dgm:pt>
    <dgm:pt modelId="{5A5B12B6-B28E-452B-8E8D-9F6645F3B875}" type="pres">
      <dgm:prSet presAssocID="{0524AB1C-7368-42DB-AD86-F8F41905C5BF}" presName="compNode" presStyleCnt="0"/>
      <dgm:spPr/>
    </dgm:pt>
    <dgm:pt modelId="{625D578E-F90F-478E-9FCD-3AE06E3451D4}" type="pres">
      <dgm:prSet presAssocID="{0524AB1C-7368-42DB-AD86-F8F41905C5BF}" presName="bgRect" presStyleLbl="bgShp" presStyleIdx="1" presStyleCnt="5"/>
      <dgm:spPr/>
    </dgm:pt>
    <dgm:pt modelId="{5513F8EE-AF1F-4751-92ED-AC086DC5B826}" type="pres">
      <dgm:prSet presAssocID="{0524AB1C-7368-42DB-AD86-F8F41905C5BF}"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Vinkje"/>
        </a:ext>
      </dgm:extLst>
    </dgm:pt>
    <dgm:pt modelId="{6F293398-5514-41C1-B0BC-9AEA7F37CDFD}" type="pres">
      <dgm:prSet presAssocID="{0524AB1C-7368-42DB-AD86-F8F41905C5BF}" presName="spaceRect" presStyleCnt="0"/>
      <dgm:spPr/>
    </dgm:pt>
    <dgm:pt modelId="{2F43823B-DC1C-42AE-8233-3CDE5BCF48F1}" type="pres">
      <dgm:prSet presAssocID="{0524AB1C-7368-42DB-AD86-F8F41905C5BF}" presName="parTx" presStyleLbl="revTx" presStyleIdx="1" presStyleCnt="9">
        <dgm:presLayoutVars>
          <dgm:chMax val="0"/>
          <dgm:chPref val="0"/>
        </dgm:presLayoutVars>
      </dgm:prSet>
      <dgm:spPr/>
    </dgm:pt>
    <dgm:pt modelId="{AEA2CA86-FDC8-482A-A340-63305821D5FD}" type="pres">
      <dgm:prSet presAssocID="{0524AB1C-7368-42DB-AD86-F8F41905C5BF}" presName="desTx" presStyleLbl="revTx" presStyleIdx="2" presStyleCnt="9">
        <dgm:presLayoutVars/>
      </dgm:prSet>
      <dgm:spPr/>
    </dgm:pt>
    <dgm:pt modelId="{1371A908-5DF8-4A16-9707-C0B95C69DC1F}" type="pres">
      <dgm:prSet presAssocID="{2B593CE6-6F30-49F4-8904-4322706B5D04}" presName="sibTrans" presStyleCnt="0"/>
      <dgm:spPr/>
    </dgm:pt>
    <dgm:pt modelId="{ED04FD65-5719-4134-8F50-23C503213E53}" type="pres">
      <dgm:prSet presAssocID="{7079D822-4C6F-4D2E-BC9C-BAF34D14905C}" presName="compNode" presStyleCnt="0"/>
      <dgm:spPr/>
    </dgm:pt>
    <dgm:pt modelId="{532D687C-BC70-4F06-9086-600A9D6AF2F3}" type="pres">
      <dgm:prSet presAssocID="{7079D822-4C6F-4D2E-BC9C-BAF34D14905C}" presName="bgRect" presStyleLbl="bgShp" presStyleIdx="2" presStyleCnt="5"/>
      <dgm:spPr/>
    </dgm:pt>
    <dgm:pt modelId="{EB39346A-A0AB-4A5D-8ACE-79A9954181C7}" type="pres">
      <dgm:prSet presAssocID="{7079D822-4C6F-4D2E-BC9C-BAF34D14905C}"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andwielen"/>
        </a:ext>
      </dgm:extLst>
    </dgm:pt>
    <dgm:pt modelId="{B59E77CD-9C66-4903-A425-201FCD4AC69B}" type="pres">
      <dgm:prSet presAssocID="{7079D822-4C6F-4D2E-BC9C-BAF34D14905C}" presName="spaceRect" presStyleCnt="0"/>
      <dgm:spPr/>
    </dgm:pt>
    <dgm:pt modelId="{7F7607AF-0CA0-4BBF-ADD6-C0E9800E1C18}" type="pres">
      <dgm:prSet presAssocID="{7079D822-4C6F-4D2E-BC9C-BAF34D14905C}" presName="parTx" presStyleLbl="revTx" presStyleIdx="3" presStyleCnt="9">
        <dgm:presLayoutVars>
          <dgm:chMax val="0"/>
          <dgm:chPref val="0"/>
        </dgm:presLayoutVars>
      </dgm:prSet>
      <dgm:spPr/>
    </dgm:pt>
    <dgm:pt modelId="{52690045-6555-47EA-B790-B2848F8E60AB}" type="pres">
      <dgm:prSet presAssocID="{7079D822-4C6F-4D2E-BC9C-BAF34D14905C}" presName="desTx" presStyleLbl="revTx" presStyleIdx="4" presStyleCnt="9">
        <dgm:presLayoutVars/>
      </dgm:prSet>
      <dgm:spPr/>
    </dgm:pt>
    <dgm:pt modelId="{F6AC9A18-F764-440C-BD97-7B44DEF77D4D}" type="pres">
      <dgm:prSet presAssocID="{8173DABA-9B08-485C-BB15-840F858454A1}" presName="sibTrans" presStyleCnt="0"/>
      <dgm:spPr/>
    </dgm:pt>
    <dgm:pt modelId="{EDD6A8BC-5B03-4940-B9CC-1727C8174096}" type="pres">
      <dgm:prSet presAssocID="{5A9D20A3-10FE-40A3-9C02-28621521BCC9}" presName="compNode" presStyleCnt="0"/>
      <dgm:spPr/>
    </dgm:pt>
    <dgm:pt modelId="{066D40BC-046A-4AD1-B006-83BE6FB710F2}" type="pres">
      <dgm:prSet presAssocID="{5A9D20A3-10FE-40A3-9C02-28621521BCC9}" presName="bgRect" presStyleLbl="bgShp" presStyleIdx="3" presStyleCnt="5"/>
      <dgm:spPr/>
    </dgm:pt>
    <dgm:pt modelId="{5789854C-FCE2-4C7D-9CF6-16AAEE0C75D7}" type="pres">
      <dgm:prSet presAssocID="{5A9D20A3-10FE-40A3-9C02-28621521BCC9}"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Gloeilamp"/>
        </a:ext>
      </dgm:extLst>
    </dgm:pt>
    <dgm:pt modelId="{B31ECF1F-F877-4F91-BA60-A7CC0F428E6B}" type="pres">
      <dgm:prSet presAssocID="{5A9D20A3-10FE-40A3-9C02-28621521BCC9}" presName="spaceRect" presStyleCnt="0"/>
      <dgm:spPr/>
    </dgm:pt>
    <dgm:pt modelId="{B7CC9479-DC47-4673-959D-AB35CFCCE12F}" type="pres">
      <dgm:prSet presAssocID="{5A9D20A3-10FE-40A3-9C02-28621521BCC9}" presName="parTx" presStyleLbl="revTx" presStyleIdx="5" presStyleCnt="9">
        <dgm:presLayoutVars>
          <dgm:chMax val="0"/>
          <dgm:chPref val="0"/>
        </dgm:presLayoutVars>
      </dgm:prSet>
      <dgm:spPr/>
    </dgm:pt>
    <dgm:pt modelId="{1681D879-D1B8-479C-B8CB-6B8516334DA9}" type="pres">
      <dgm:prSet presAssocID="{5A9D20A3-10FE-40A3-9C02-28621521BCC9}" presName="desTx" presStyleLbl="revTx" presStyleIdx="6" presStyleCnt="9">
        <dgm:presLayoutVars/>
      </dgm:prSet>
      <dgm:spPr/>
    </dgm:pt>
    <dgm:pt modelId="{55F10DB8-DECA-4084-A9AD-A0331BA91822}" type="pres">
      <dgm:prSet presAssocID="{19F0E68B-1326-4D44-BB69-C7DC0E265A8C}" presName="sibTrans" presStyleCnt="0"/>
      <dgm:spPr/>
    </dgm:pt>
    <dgm:pt modelId="{0AF5E4CE-673B-469E-8529-2E9ACCCF55DE}" type="pres">
      <dgm:prSet presAssocID="{0F59930B-F771-42B7-8516-76867BBC540C}" presName="compNode" presStyleCnt="0"/>
      <dgm:spPr/>
    </dgm:pt>
    <dgm:pt modelId="{A9E4B7BA-EABF-4358-BE60-0DABCF4FD491}" type="pres">
      <dgm:prSet presAssocID="{0F59930B-F771-42B7-8516-76867BBC540C}" presName="bgRect" presStyleLbl="bgShp" presStyleIdx="4" presStyleCnt="5"/>
      <dgm:spPr/>
    </dgm:pt>
    <dgm:pt modelId="{31D1B8F2-6F75-44E8-9720-70887A0DA6FF}" type="pres">
      <dgm:prSet presAssocID="{0F59930B-F771-42B7-8516-76867BBC540C}"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Wereldbol: Afrika en Europa met effen opvulling"/>
        </a:ext>
      </dgm:extLst>
    </dgm:pt>
    <dgm:pt modelId="{85487019-AEEA-4FD0-BED1-17FD87970F43}" type="pres">
      <dgm:prSet presAssocID="{0F59930B-F771-42B7-8516-76867BBC540C}" presName="spaceRect" presStyleCnt="0"/>
      <dgm:spPr/>
    </dgm:pt>
    <dgm:pt modelId="{25131737-4A7E-4FE3-A443-39CAB8C6BEC5}" type="pres">
      <dgm:prSet presAssocID="{0F59930B-F771-42B7-8516-76867BBC540C}" presName="parTx" presStyleLbl="revTx" presStyleIdx="7" presStyleCnt="9">
        <dgm:presLayoutVars>
          <dgm:chMax val="0"/>
          <dgm:chPref val="0"/>
        </dgm:presLayoutVars>
      </dgm:prSet>
      <dgm:spPr/>
    </dgm:pt>
    <dgm:pt modelId="{A8567698-C75D-45E6-BA7A-E8FA9C074A0C}" type="pres">
      <dgm:prSet presAssocID="{0F59930B-F771-42B7-8516-76867BBC540C}" presName="desTx" presStyleLbl="revTx" presStyleIdx="8" presStyleCnt="9">
        <dgm:presLayoutVars/>
      </dgm:prSet>
      <dgm:spPr/>
    </dgm:pt>
  </dgm:ptLst>
  <dgm:cxnLst>
    <dgm:cxn modelId="{E878AC08-D72F-48E7-AB73-6B283FC1BB77}" type="presOf" srcId="{828C7193-EEAD-4E52-91C6-B87D53EBB10A}" destId="{1681D879-D1B8-479C-B8CB-6B8516334DA9}" srcOrd="0" destOrd="2" presId="urn:microsoft.com/office/officeart/2018/2/layout/IconVerticalSolidList"/>
    <dgm:cxn modelId="{E5AB680C-232E-45C1-AF8F-9441ACE5C854}" type="presOf" srcId="{73165924-95A8-4603-94E2-D5AEEECF77A5}" destId="{AEA2CA86-FDC8-482A-A340-63305821D5FD}" srcOrd="0" destOrd="1" presId="urn:microsoft.com/office/officeart/2018/2/layout/IconVerticalSolidList"/>
    <dgm:cxn modelId="{A35E680D-8DCC-4C1C-9A35-E027FE3ADFD5}" type="presOf" srcId="{FF95C63D-5ED2-460F-A277-658020560AE3}" destId="{1681D879-D1B8-479C-B8CB-6B8516334DA9}" srcOrd="0" destOrd="0" presId="urn:microsoft.com/office/officeart/2018/2/layout/IconVerticalSolidList"/>
    <dgm:cxn modelId="{2D383918-6C8A-4795-9277-2D8D33B71971}" type="presOf" srcId="{7079D822-4C6F-4D2E-BC9C-BAF34D14905C}" destId="{7F7607AF-0CA0-4BBF-ADD6-C0E9800E1C18}" srcOrd="0" destOrd="0" presId="urn:microsoft.com/office/officeart/2018/2/layout/IconVerticalSolidList"/>
    <dgm:cxn modelId="{8BB6AA26-6BFC-425C-A8D7-93C3A9DE13FF}" type="presOf" srcId="{2B227B68-5CBF-420E-ABE5-59400488112A}" destId="{AEA2CA86-FDC8-482A-A340-63305821D5FD}" srcOrd="0" destOrd="2" presId="urn:microsoft.com/office/officeart/2018/2/layout/IconVerticalSolidList"/>
    <dgm:cxn modelId="{DE6D9E37-EC63-467C-9605-231EC0EF9745}" srcId="{7079D822-4C6F-4D2E-BC9C-BAF34D14905C}" destId="{080D5F76-41EB-4337-891D-C169CFAE1ADD}" srcOrd="2" destOrd="0" parTransId="{A9B6A8BE-A4CA-4630-9E0E-73D0C54283C0}" sibTransId="{87E6B59E-AC34-4FC0-BF68-A5F10FF0E6F4}"/>
    <dgm:cxn modelId="{6FAF6742-2965-4BB6-93F9-806E367D5165}" type="presOf" srcId="{45197782-2485-4BCF-81C7-21B9483D5C20}" destId="{52690045-6555-47EA-B790-B2848F8E60AB}" srcOrd="0" destOrd="1" presId="urn:microsoft.com/office/officeart/2018/2/layout/IconVerticalSolidList"/>
    <dgm:cxn modelId="{2937606B-5CF4-434C-BF96-FBE85EDFE025}" srcId="{5A9D20A3-10FE-40A3-9C02-28621521BCC9}" destId="{FF95C63D-5ED2-460F-A277-658020560AE3}" srcOrd="0" destOrd="0" parTransId="{DA2CCFDE-B333-4921-90FF-07479305C1E4}" sibTransId="{DD5873DF-26AD-4A1A-B6C3-9E376BBE0E48}"/>
    <dgm:cxn modelId="{8AED534E-046D-48A4-B374-B0F50DC0D2CF}" srcId="{5A9D20A3-10FE-40A3-9C02-28621521BCC9}" destId="{17D8462A-FFB2-4A3C-BAA0-18EF2EB1FBE9}" srcOrd="1" destOrd="0" parTransId="{A4C037D5-942E-4571-913F-5770FD7CCD80}" sibTransId="{2B905F85-3551-4167-BC59-553D2B573317}"/>
    <dgm:cxn modelId="{51CF0052-A2F9-4890-A709-C8586F90851E}" srcId="{44F1EEA7-2724-4633-AB00-4620C3666426}" destId="{0524AB1C-7368-42DB-AD86-F8F41905C5BF}" srcOrd="1" destOrd="0" parTransId="{7DFBB4AA-2213-4D29-8D25-AEA36C3BBC31}" sibTransId="{2B593CE6-6F30-49F4-8904-4322706B5D04}"/>
    <dgm:cxn modelId="{E6D78C72-3845-4711-864E-6FF9654B7FF8}" srcId="{44F1EEA7-2724-4633-AB00-4620C3666426}" destId="{7079D822-4C6F-4D2E-BC9C-BAF34D14905C}" srcOrd="2" destOrd="0" parTransId="{317900EE-0F1A-4E00-AC5B-465F40C25D1D}" sibTransId="{8173DABA-9B08-485C-BB15-840F858454A1}"/>
    <dgm:cxn modelId="{8E0E2277-DB5A-49EB-ABA4-DD7B459FE091}" srcId="{0F59930B-F771-42B7-8516-76867BBC540C}" destId="{178986C7-F3A5-4A8F-8B11-FA2767C6B97D}" srcOrd="0" destOrd="0" parTransId="{F88AE6DA-21F9-4FF6-B397-9C22EA69A63A}" sibTransId="{AAF44BE2-8D53-4231-A9F0-87D58DE13E62}"/>
    <dgm:cxn modelId="{D44BD077-2813-4826-A035-D14E8E5E9F68}" srcId="{0524AB1C-7368-42DB-AD86-F8F41905C5BF}" destId="{73165924-95A8-4603-94E2-D5AEEECF77A5}" srcOrd="1" destOrd="0" parTransId="{8AF7EE95-35A4-4AB0-8373-F20DF4F1C011}" sibTransId="{05C00778-17D5-4657-89EA-870DDD958C81}"/>
    <dgm:cxn modelId="{B67C837F-A0D1-4D50-AC78-6A0282B684B5}" type="presOf" srcId="{178986C7-F3A5-4A8F-8B11-FA2767C6B97D}" destId="{A8567698-C75D-45E6-BA7A-E8FA9C074A0C}" srcOrd="0" destOrd="0" presId="urn:microsoft.com/office/officeart/2018/2/layout/IconVerticalSolidList"/>
    <dgm:cxn modelId="{E0308C82-9114-46E1-942C-38BB848C6EA8}" type="presOf" srcId="{757621CF-86DC-463A-8A72-F1C8D68A0CDB}" destId="{27579BA9-9B02-469A-8656-478A8F6D7EE8}" srcOrd="0" destOrd="0" presId="urn:microsoft.com/office/officeart/2018/2/layout/IconVerticalSolidList"/>
    <dgm:cxn modelId="{24C3A586-40D7-4102-84D1-708373311767}" type="presOf" srcId="{0F59930B-F771-42B7-8516-76867BBC540C}" destId="{25131737-4A7E-4FE3-A443-39CAB8C6BEC5}" srcOrd="0" destOrd="0" presId="urn:microsoft.com/office/officeart/2018/2/layout/IconVerticalSolidList"/>
    <dgm:cxn modelId="{161EB88D-C4D0-4D65-A335-FA27E9BAD21C}" srcId="{0F59930B-F771-42B7-8516-76867BBC540C}" destId="{2E04128A-DB8A-4D1F-93A3-8DA86C62696D}" srcOrd="2" destOrd="0" parTransId="{AD94C312-8DE7-41C0-B788-17FF4EA893D0}" sibTransId="{3293DD66-2FF4-4D4B-A042-1CF7419BD6DA}"/>
    <dgm:cxn modelId="{57C9B39F-7C12-442A-9247-D9B98B7C81CD}" srcId="{7079D822-4C6F-4D2E-BC9C-BAF34D14905C}" destId="{918EBB76-F01C-4BAA-854C-258A3BCB3D56}" srcOrd="0" destOrd="0" parTransId="{121BD635-C3D1-4BB5-A704-B33750068EB8}" sibTransId="{B993D36E-2E27-4E45-89C3-5ABCFFEA5E9C}"/>
    <dgm:cxn modelId="{F33D08A1-B76E-483A-A694-F2F0DDE65EC7}" srcId="{7079D822-4C6F-4D2E-BC9C-BAF34D14905C}" destId="{45197782-2485-4BCF-81C7-21B9483D5C20}" srcOrd="1" destOrd="0" parTransId="{19FD04E8-0CB8-4A79-A8FB-911F7759F37F}" sibTransId="{9FDB93DC-9581-433B-A8E0-0F1043C89F49}"/>
    <dgm:cxn modelId="{DDC32CB2-5D0B-48E5-9811-F6ADA3A65305}" type="presOf" srcId="{0524AB1C-7368-42DB-AD86-F8F41905C5BF}" destId="{2F43823B-DC1C-42AE-8233-3CDE5BCF48F1}" srcOrd="0" destOrd="0" presId="urn:microsoft.com/office/officeart/2018/2/layout/IconVerticalSolidList"/>
    <dgm:cxn modelId="{B3EC0DBA-F105-42D8-8A6A-1FCAD45A8040}" type="presOf" srcId="{307641F3-98C8-42E4-B80A-A67A1E04BDB3}" destId="{A8567698-C75D-45E6-BA7A-E8FA9C074A0C}" srcOrd="0" destOrd="1" presId="urn:microsoft.com/office/officeart/2018/2/layout/IconVerticalSolidList"/>
    <dgm:cxn modelId="{53728EBA-CA80-4ECB-B4D0-6E8679F50972}" srcId="{44F1EEA7-2724-4633-AB00-4620C3666426}" destId="{757621CF-86DC-463A-8A72-F1C8D68A0CDB}" srcOrd="0" destOrd="0" parTransId="{FD489C8F-1FE8-4F2D-91D4-6B8B00B1A425}" sibTransId="{47909371-D876-44C9-8E93-7EACBC244635}"/>
    <dgm:cxn modelId="{6A3AAFC3-0D3F-4100-99D9-38C15EA9715E}" srcId="{44F1EEA7-2724-4633-AB00-4620C3666426}" destId="{5A9D20A3-10FE-40A3-9C02-28621521BCC9}" srcOrd="3" destOrd="0" parTransId="{0B6F9D69-2321-4444-8F25-2AAF47B7CB48}" sibTransId="{19F0E68B-1326-4D44-BB69-C7DC0E265A8C}"/>
    <dgm:cxn modelId="{889CD9CA-8039-4B54-8481-78BE9AE4F4A9}" type="presOf" srcId="{5A9D20A3-10FE-40A3-9C02-28621521BCC9}" destId="{B7CC9479-DC47-4673-959D-AB35CFCCE12F}" srcOrd="0" destOrd="0" presId="urn:microsoft.com/office/officeart/2018/2/layout/IconVerticalSolidList"/>
    <dgm:cxn modelId="{2425E3CB-EC91-4C88-B11C-C49D55FD2E01}" srcId="{0F59930B-F771-42B7-8516-76867BBC540C}" destId="{307641F3-98C8-42E4-B80A-A67A1E04BDB3}" srcOrd="1" destOrd="0" parTransId="{8B839861-C675-4587-BB80-67B9C08A3188}" sibTransId="{64D3108F-E2D8-423C-B757-DC98B7A0BDD2}"/>
    <dgm:cxn modelId="{CE244DD3-2A0D-4FF6-A4E2-36CD8C0F11D8}" srcId="{0524AB1C-7368-42DB-AD86-F8F41905C5BF}" destId="{2B227B68-5CBF-420E-ABE5-59400488112A}" srcOrd="2" destOrd="0" parTransId="{CFF30F7F-2C9D-46D6-B5D8-B93460D82296}" sibTransId="{0477F60F-277E-47EF-A227-5F1034FAF3DB}"/>
    <dgm:cxn modelId="{6A2B19D5-FAED-4507-A142-69B936851398}" type="presOf" srcId="{44F1EEA7-2724-4633-AB00-4620C3666426}" destId="{909F8435-0A91-407A-8AAD-D88289C58699}" srcOrd="0" destOrd="0" presId="urn:microsoft.com/office/officeart/2018/2/layout/IconVerticalSolidList"/>
    <dgm:cxn modelId="{F5B7A3D5-7C4D-4953-83E8-E474C714A87F}" type="presOf" srcId="{2E04128A-DB8A-4D1F-93A3-8DA86C62696D}" destId="{A8567698-C75D-45E6-BA7A-E8FA9C074A0C}" srcOrd="0" destOrd="2" presId="urn:microsoft.com/office/officeart/2018/2/layout/IconVerticalSolidList"/>
    <dgm:cxn modelId="{8B4999D9-5A90-4935-8960-63E078C46797}" srcId="{5A9D20A3-10FE-40A3-9C02-28621521BCC9}" destId="{828C7193-EEAD-4E52-91C6-B87D53EBB10A}" srcOrd="2" destOrd="0" parTransId="{F43A3981-6952-4BE8-9DAB-54B3A1AABCBA}" sibTransId="{B4384DAA-A9AC-4D19-94C7-7CBD086C4642}"/>
    <dgm:cxn modelId="{F7E755DB-AB2F-42D2-ACD2-1438721378D8}" type="presOf" srcId="{918EBB76-F01C-4BAA-854C-258A3BCB3D56}" destId="{52690045-6555-47EA-B790-B2848F8E60AB}" srcOrd="0" destOrd="0" presId="urn:microsoft.com/office/officeart/2018/2/layout/IconVerticalSolidList"/>
    <dgm:cxn modelId="{358CADE4-359D-425E-9040-7F9E5AD0170F}" type="presOf" srcId="{17D8462A-FFB2-4A3C-BAA0-18EF2EB1FBE9}" destId="{1681D879-D1B8-479C-B8CB-6B8516334DA9}" srcOrd="0" destOrd="1" presId="urn:microsoft.com/office/officeart/2018/2/layout/IconVerticalSolidList"/>
    <dgm:cxn modelId="{210AA3ED-CA37-4113-9D68-1CB583D61ACD}" type="presOf" srcId="{6F1D3105-7811-471B-A213-6A5CDB1C60BB}" destId="{AEA2CA86-FDC8-482A-A340-63305821D5FD}" srcOrd="0" destOrd="0" presId="urn:microsoft.com/office/officeart/2018/2/layout/IconVerticalSolidList"/>
    <dgm:cxn modelId="{9FF5AAF1-AF67-4A17-81DC-1D517F7216CB}" srcId="{44F1EEA7-2724-4633-AB00-4620C3666426}" destId="{0F59930B-F771-42B7-8516-76867BBC540C}" srcOrd="4" destOrd="0" parTransId="{CD0B83CF-39D8-4DC1-81B3-D72BC5DE2430}" sibTransId="{FC7C70C4-C55D-4C9B-AB3F-086C85AF90C6}"/>
    <dgm:cxn modelId="{51711AF9-E795-4693-9DF2-05F040177B5D}" srcId="{0524AB1C-7368-42DB-AD86-F8F41905C5BF}" destId="{6F1D3105-7811-471B-A213-6A5CDB1C60BB}" srcOrd="0" destOrd="0" parTransId="{C53A83A3-2340-495A-AEE7-BDE492C1F411}" sibTransId="{F8E16A7C-38D1-49B5-B3B2-620272FA1A38}"/>
    <dgm:cxn modelId="{640DF3FA-4AA1-4F1F-B038-B146E9DD7B50}" type="presOf" srcId="{080D5F76-41EB-4337-891D-C169CFAE1ADD}" destId="{52690045-6555-47EA-B790-B2848F8E60AB}" srcOrd="0" destOrd="2" presId="urn:microsoft.com/office/officeart/2018/2/layout/IconVerticalSolidList"/>
    <dgm:cxn modelId="{FF2B00DE-F1EC-4583-8BA2-63499722E13C}" type="presParOf" srcId="{909F8435-0A91-407A-8AAD-D88289C58699}" destId="{CE3B9324-5FC9-4C69-A192-0A17E94FC586}" srcOrd="0" destOrd="0" presId="urn:microsoft.com/office/officeart/2018/2/layout/IconVerticalSolidList"/>
    <dgm:cxn modelId="{2C8D5E53-A67C-43D9-8CEA-7C0D5D13CAA2}" type="presParOf" srcId="{CE3B9324-5FC9-4C69-A192-0A17E94FC586}" destId="{6771E623-401A-4BAE-BE2C-0A656197B543}" srcOrd="0" destOrd="0" presId="urn:microsoft.com/office/officeart/2018/2/layout/IconVerticalSolidList"/>
    <dgm:cxn modelId="{FCC0BD23-898B-4712-82F3-0872F3E495BA}" type="presParOf" srcId="{CE3B9324-5FC9-4C69-A192-0A17E94FC586}" destId="{4286D71A-99DE-493B-9E86-66924727440C}" srcOrd="1" destOrd="0" presId="urn:microsoft.com/office/officeart/2018/2/layout/IconVerticalSolidList"/>
    <dgm:cxn modelId="{C7E46F75-6181-42D5-885A-F2E4E789B07E}" type="presParOf" srcId="{CE3B9324-5FC9-4C69-A192-0A17E94FC586}" destId="{ADE3A8CC-16B0-4BA2-9B99-7817C12D05A7}" srcOrd="2" destOrd="0" presId="urn:microsoft.com/office/officeart/2018/2/layout/IconVerticalSolidList"/>
    <dgm:cxn modelId="{4C24E6A8-5441-447C-A0D7-416F7A92B842}" type="presParOf" srcId="{CE3B9324-5FC9-4C69-A192-0A17E94FC586}" destId="{27579BA9-9B02-469A-8656-478A8F6D7EE8}" srcOrd="3" destOrd="0" presId="urn:microsoft.com/office/officeart/2018/2/layout/IconVerticalSolidList"/>
    <dgm:cxn modelId="{3F45F121-B501-48BC-A8E8-B00352BCDBBA}" type="presParOf" srcId="{909F8435-0A91-407A-8AAD-D88289C58699}" destId="{79858D2B-FE16-4ABF-BA4D-97DBD2245D66}" srcOrd="1" destOrd="0" presId="urn:microsoft.com/office/officeart/2018/2/layout/IconVerticalSolidList"/>
    <dgm:cxn modelId="{58C3DEFC-93CA-4F4E-B126-9F19609367EA}" type="presParOf" srcId="{909F8435-0A91-407A-8AAD-D88289C58699}" destId="{5A5B12B6-B28E-452B-8E8D-9F6645F3B875}" srcOrd="2" destOrd="0" presId="urn:microsoft.com/office/officeart/2018/2/layout/IconVerticalSolidList"/>
    <dgm:cxn modelId="{16451C88-22F2-46EA-BFBA-28DC4A78F7E5}" type="presParOf" srcId="{5A5B12B6-B28E-452B-8E8D-9F6645F3B875}" destId="{625D578E-F90F-478E-9FCD-3AE06E3451D4}" srcOrd="0" destOrd="0" presId="urn:microsoft.com/office/officeart/2018/2/layout/IconVerticalSolidList"/>
    <dgm:cxn modelId="{8B6705F7-5362-4ECB-915A-2A2D03891C1D}" type="presParOf" srcId="{5A5B12B6-B28E-452B-8E8D-9F6645F3B875}" destId="{5513F8EE-AF1F-4751-92ED-AC086DC5B826}" srcOrd="1" destOrd="0" presId="urn:microsoft.com/office/officeart/2018/2/layout/IconVerticalSolidList"/>
    <dgm:cxn modelId="{29D9D060-B7C0-401C-9AC1-845766FB17F5}" type="presParOf" srcId="{5A5B12B6-B28E-452B-8E8D-9F6645F3B875}" destId="{6F293398-5514-41C1-B0BC-9AEA7F37CDFD}" srcOrd="2" destOrd="0" presId="urn:microsoft.com/office/officeart/2018/2/layout/IconVerticalSolidList"/>
    <dgm:cxn modelId="{CC97DAD6-101D-485E-84BB-A45CCA0D5674}" type="presParOf" srcId="{5A5B12B6-B28E-452B-8E8D-9F6645F3B875}" destId="{2F43823B-DC1C-42AE-8233-3CDE5BCF48F1}" srcOrd="3" destOrd="0" presId="urn:microsoft.com/office/officeart/2018/2/layout/IconVerticalSolidList"/>
    <dgm:cxn modelId="{028BF262-B47A-4406-A4EB-295CC7B4D32D}" type="presParOf" srcId="{5A5B12B6-B28E-452B-8E8D-9F6645F3B875}" destId="{AEA2CA86-FDC8-482A-A340-63305821D5FD}" srcOrd="4" destOrd="0" presId="urn:microsoft.com/office/officeart/2018/2/layout/IconVerticalSolidList"/>
    <dgm:cxn modelId="{AF35C151-08F3-4744-B648-8FA3529BCA4E}" type="presParOf" srcId="{909F8435-0A91-407A-8AAD-D88289C58699}" destId="{1371A908-5DF8-4A16-9707-C0B95C69DC1F}" srcOrd="3" destOrd="0" presId="urn:microsoft.com/office/officeart/2018/2/layout/IconVerticalSolidList"/>
    <dgm:cxn modelId="{16DDA267-4797-40A1-BA74-18D0160F1498}" type="presParOf" srcId="{909F8435-0A91-407A-8AAD-D88289C58699}" destId="{ED04FD65-5719-4134-8F50-23C503213E53}" srcOrd="4" destOrd="0" presId="urn:microsoft.com/office/officeart/2018/2/layout/IconVerticalSolidList"/>
    <dgm:cxn modelId="{81DCF01F-5980-46D9-92EC-355A93E313C7}" type="presParOf" srcId="{ED04FD65-5719-4134-8F50-23C503213E53}" destId="{532D687C-BC70-4F06-9086-600A9D6AF2F3}" srcOrd="0" destOrd="0" presId="urn:microsoft.com/office/officeart/2018/2/layout/IconVerticalSolidList"/>
    <dgm:cxn modelId="{9B47F18E-D7B2-44DA-BF11-66505FC8F526}" type="presParOf" srcId="{ED04FD65-5719-4134-8F50-23C503213E53}" destId="{EB39346A-A0AB-4A5D-8ACE-79A9954181C7}" srcOrd="1" destOrd="0" presId="urn:microsoft.com/office/officeart/2018/2/layout/IconVerticalSolidList"/>
    <dgm:cxn modelId="{85EE29DB-F784-4F40-AB71-31A819973C1A}" type="presParOf" srcId="{ED04FD65-5719-4134-8F50-23C503213E53}" destId="{B59E77CD-9C66-4903-A425-201FCD4AC69B}" srcOrd="2" destOrd="0" presId="urn:microsoft.com/office/officeart/2018/2/layout/IconVerticalSolidList"/>
    <dgm:cxn modelId="{7B19B98F-7C10-4B2F-97A7-0DE8BEB20999}" type="presParOf" srcId="{ED04FD65-5719-4134-8F50-23C503213E53}" destId="{7F7607AF-0CA0-4BBF-ADD6-C0E9800E1C18}" srcOrd="3" destOrd="0" presId="urn:microsoft.com/office/officeart/2018/2/layout/IconVerticalSolidList"/>
    <dgm:cxn modelId="{A9D93C60-FEEF-414A-A889-868CC35320FC}" type="presParOf" srcId="{ED04FD65-5719-4134-8F50-23C503213E53}" destId="{52690045-6555-47EA-B790-B2848F8E60AB}" srcOrd="4" destOrd="0" presId="urn:microsoft.com/office/officeart/2018/2/layout/IconVerticalSolidList"/>
    <dgm:cxn modelId="{18F876E8-A01B-4A9B-AAFD-2E183CF9D0AE}" type="presParOf" srcId="{909F8435-0A91-407A-8AAD-D88289C58699}" destId="{F6AC9A18-F764-440C-BD97-7B44DEF77D4D}" srcOrd="5" destOrd="0" presId="urn:microsoft.com/office/officeart/2018/2/layout/IconVerticalSolidList"/>
    <dgm:cxn modelId="{D653A19F-7812-4AAA-9AE9-76CCE008B96F}" type="presParOf" srcId="{909F8435-0A91-407A-8AAD-D88289C58699}" destId="{EDD6A8BC-5B03-4940-B9CC-1727C8174096}" srcOrd="6" destOrd="0" presId="urn:microsoft.com/office/officeart/2018/2/layout/IconVerticalSolidList"/>
    <dgm:cxn modelId="{BC26B5B4-E7DE-4318-AC61-6B041235934D}" type="presParOf" srcId="{EDD6A8BC-5B03-4940-B9CC-1727C8174096}" destId="{066D40BC-046A-4AD1-B006-83BE6FB710F2}" srcOrd="0" destOrd="0" presId="urn:microsoft.com/office/officeart/2018/2/layout/IconVerticalSolidList"/>
    <dgm:cxn modelId="{FE4F4BC9-14B9-42CB-9007-4F67271E2574}" type="presParOf" srcId="{EDD6A8BC-5B03-4940-B9CC-1727C8174096}" destId="{5789854C-FCE2-4C7D-9CF6-16AAEE0C75D7}" srcOrd="1" destOrd="0" presId="urn:microsoft.com/office/officeart/2018/2/layout/IconVerticalSolidList"/>
    <dgm:cxn modelId="{789BCF52-F23A-4DE6-8968-3B8F4C6D1467}" type="presParOf" srcId="{EDD6A8BC-5B03-4940-B9CC-1727C8174096}" destId="{B31ECF1F-F877-4F91-BA60-A7CC0F428E6B}" srcOrd="2" destOrd="0" presId="urn:microsoft.com/office/officeart/2018/2/layout/IconVerticalSolidList"/>
    <dgm:cxn modelId="{0B53634B-1A8D-4B60-AA6F-521108B39298}" type="presParOf" srcId="{EDD6A8BC-5B03-4940-B9CC-1727C8174096}" destId="{B7CC9479-DC47-4673-959D-AB35CFCCE12F}" srcOrd="3" destOrd="0" presId="urn:microsoft.com/office/officeart/2018/2/layout/IconVerticalSolidList"/>
    <dgm:cxn modelId="{5BB0DED6-CC30-46F6-AB42-2F4736C6CF96}" type="presParOf" srcId="{EDD6A8BC-5B03-4940-B9CC-1727C8174096}" destId="{1681D879-D1B8-479C-B8CB-6B8516334DA9}" srcOrd="4" destOrd="0" presId="urn:microsoft.com/office/officeart/2018/2/layout/IconVerticalSolidList"/>
    <dgm:cxn modelId="{2FC9424C-1A34-4D96-8F6F-DA5FD698D05D}" type="presParOf" srcId="{909F8435-0A91-407A-8AAD-D88289C58699}" destId="{55F10DB8-DECA-4084-A9AD-A0331BA91822}" srcOrd="7" destOrd="0" presId="urn:microsoft.com/office/officeart/2018/2/layout/IconVerticalSolidList"/>
    <dgm:cxn modelId="{6BDCDE6E-55AB-4DDB-A6F8-E9D9575F1B35}" type="presParOf" srcId="{909F8435-0A91-407A-8AAD-D88289C58699}" destId="{0AF5E4CE-673B-469E-8529-2E9ACCCF55DE}" srcOrd="8" destOrd="0" presId="urn:microsoft.com/office/officeart/2018/2/layout/IconVerticalSolidList"/>
    <dgm:cxn modelId="{AEB5B700-E58B-4317-A87F-A98E8B5621D6}" type="presParOf" srcId="{0AF5E4CE-673B-469E-8529-2E9ACCCF55DE}" destId="{A9E4B7BA-EABF-4358-BE60-0DABCF4FD491}" srcOrd="0" destOrd="0" presId="urn:microsoft.com/office/officeart/2018/2/layout/IconVerticalSolidList"/>
    <dgm:cxn modelId="{334ABDCD-5B82-4CD6-883F-0C780730ABD0}" type="presParOf" srcId="{0AF5E4CE-673B-469E-8529-2E9ACCCF55DE}" destId="{31D1B8F2-6F75-44E8-9720-70887A0DA6FF}" srcOrd="1" destOrd="0" presId="urn:microsoft.com/office/officeart/2018/2/layout/IconVerticalSolidList"/>
    <dgm:cxn modelId="{5974CDE0-A5E0-45D5-9761-08AE78E7580E}" type="presParOf" srcId="{0AF5E4CE-673B-469E-8529-2E9ACCCF55DE}" destId="{85487019-AEEA-4FD0-BED1-17FD87970F43}" srcOrd="2" destOrd="0" presId="urn:microsoft.com/office/officeart/2018/2/layout/IconVerticalSolidList"/>
    <dgm:cxn modelId="{9F2217D5-9E8D-4FA9-AB88-649C452937A6}" type="presParOf" srcId="{0AF5E4CE-673B-469E-8529-2E9ACCCF55DE}" destId="{25131737-4A7E-4FE3-A443-39CAB8C6BEC5}" srcOrd="3" destOrd="0" presId="urn:microsoft.com/office/officeart/2018/2/layout/IconVerticalSolidList"/>
    <dgm:cxn modelId="{85F91468-BBE6-43C8-9E9F-70999D1F5697}" type="presParOf" srcId="{0AF5E4CE-673B-469E-8529-2E9ACCCF55DE}" destId="{A8567698-C75D-45E6-BA7A-E8FA9C074A0C}"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225CF0F-BDE7-417C-BCE3-4361AAC44CA3}"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3E15540A-D6B3-4E78-B8BC-E3A522BA1890}">
      <dgm:prSet custT="1"/>
      <dgm:spPr/>
      <dgm:t>
        <a:bodyPr/>
        <a:lstStyle/>
        <a:p>
          <a:r>
            <a:rPr lang="nl-NL" sz="1800" b="0" i="0" dirty="0"/>
            <a:t>Maak het programma minder omvangrijk, minder vol</a:t>
          </a:r>
          <a:endParaRPr lang="en-US" sz="1800" dirty="0"/>
        </a:p>
      </dgm:t>
    </dgm:pt>
    <dgm:pt modelId="{B2B637F9-F300-4E48-8C2B-6B290A0D8251}" type="parTrans" cxnId="{DCC20D97-0443-4EAA-BE28-48A0FB8964F3}">
      <dgm:prSet/>
      <dgm:spPr/>
      <dgm:t>
        <a:bodyPr/>
        <a:lstStyle/>
        <a:p>
          <a:endParaRPr lang="en-US"/>
        </a:p>
      </dgm:t>
    </dgm:pt>
    <dgm:pt modelId="{6162C659-9F6D-4815-9543-1E099857454C}" type="sibTrans" cxnId="{DCC20D97-0443-4EAA-BE28-48A0FB8964F3}">
      <dgm:prSet/>
      <dgm:spPr/>
      <dgm:t>
        <a:bodyPr/>
        <a:lstStyle/>
        <a:p>
          <a:endParaRPr lang="en-US"/>
        </a:p>
      </dgm:t>
    </dgm:pt>
    <dgm:pt modelId="{0FCEFD41-40EC-4F18-9EDF-6E336B1C0039}">
      <dgm:prSet custT="1"/>
      <dgm:spPr/>
      <dgm:t>
        <a:bodyPr/>
        <a:lstStyle/>
        <a:p>
          <a:r>
            <a:rPr lang="nl-NL" sz="1800" b="0" i="0" dirty="0"/>
            <a:t>Haal overlap eruit</a:t>
          </a:r>
          <a:endParaRPr lang="en-US" sz="1800" dirty="0"/>
        </a:p>
      </dgm:t>
    </dgm:pt>
    <dgm:pt modelId="{D33E7FCA-5329-4A55-BA99-800E3CC8AA3E}" type="parTrans" cxnId="{4E4E420A-2AE6-4FA2-9A6F-6AF20032EE5A}">
      <dgm:prSet/>
      <dgm:spPr/>
      <dgm:t>
        <a:bodyPr/>
        <a:lstStyle/>
        <a:p>
          <a:endParaRPr lang="en-US"/>
        </a:p>
      </dgm:t>
    </dgm:pt>
    <dgm:pt modelId="{A09CC883-87C6-4C95-BF0F-C4CCD6A57C9B}" type="sibTrans" cxnId="{4E4E420A-2AE6-4FA2-9A6F-6AF20032EE5A}">
      <dgm:prSet/>
      <dgm:spPr/>
      <dgm:t>
        <a:bodyPr/>
        <a:lstStyle/>
        <a:p>
          <a:endParaRPr lang="en-US"/>
        </a:p>
      </dgm:t>
    </dgm:pt>
    <dgm:pt modelId="{9FC75D8A-20B6-49EC-AE70-9F08AD661FE8}">
      <dgm:prSet custT="1"/>
      <dgm:spPr/>
      <dgm:t>
        <a:bodyPr/>
        <a:lstStyle/>
        <a:p>
          <a:r>
            <a:rPr lang="nl-NL" sz="1800" b="0" i="0" dirty="0"/>
            <a:t>Maak doelzinnen en uitwerkingen concreter</a:t>
          </a:r>
          <a:endParaRPr lang="en-US" sz="1800" dirty="0"/>
        </a:p>
      </dgm:t>
    </dgm:pt>
    <dgm:pt modelId="{51EA8CBB-115A-4F90-8DF9-295B84430E81}" type="parTrans" cxnId="{5374A381-4E3E-41FC-ACA6-A9615DC41356}">
      <dgm:prSet/>
      <dgm:spPr/>
      <dgm:t>
        <a:bodyPr/>
        <a:lstStyle/>
        <a:p>
          <a:endParaRPr lang="en-US"/>
        </a:p>
      </dgm:t>
    </dgm:pt>
    <dgm:pt modelId="{6C2F01CA-8F28-42CE-A6D1-EB7808E0658B}" type="sibTrans" cxnId="{5374A381-4E3E-41FC-ACA6-A9615DC41356}">
      <dgm:prSet/>
      <dgm:spPr/>
      <dgm:t>
        <a:bodyPr/>
        <a:lstStyle/>
        <a:p>
          <a:endParaRPr lang="en-US"/>
        </a:p>
      </dgm:t>
    </dgm:pt>
    <dgm:pt modelId="{7D243EA2-9D7F-4B41-9E72-0AE6DF53B277}">
      <dgm:prSet custT="1"/>
      <dgm:spPr/>
      <dgm:t>
        <a:bodyPr/>
        <a:lstStyle/>
        <a:p>
          <a:r>
            <a:rPr lang="nl-NL" sz="1800" b="0" i="0" dirty="0"/>
            <a:t>Benadruk de praktische component</a:t>
          </a:r>
          <a:endParaRPr lang="en-US" sz="1800" dirty="0"/>
        </a:p>
      </dgm:t>
    </dgm:pt>
    <dgm:pt modelId="{FF7F2F74-5121-402B-8735-B05F7B30BB81}" type="parTrans" cxnId="{079CD9F8-2BEC-4EFD-B47F-451D59E126AF}">
      <dgm:prSet/>
      <dgm:spPr/>
      <dgm:t>
        <a:bodyPr/>
        <a:lstStyle/>
        <a:p>
          <a:endParaRPr lang="en-US"/>
        </a:p>
      </dgm:t>
    </dgm:pt>
    <dgm:pt modelId="{D48FE05A-0180-45CE-9CA7-CC0ADA1090C0}" type="sibTrans" cxnId="{079CD9F8-2BEC-4EFD-B47F-451D59E126AF}">
      <dgm:prSet/>
      <dgm:spPr/>
      <dgm:t>
        <a:bodyPr/>
        <a:lstStyle/>
        <a:p>
          <a:endParaRPr lang="en-US"/>
        </a:p>
      </dgm:t>
    </dgm:pt>
    <dgm:pt modelId="{4F9360D1-0BC0-452D-AACB-04410F33444F}">
      <dgm:prSet custT="1"/>
      <dgm:spPr/>
      <dgm:t>
        <a:bodyPr/>
        <a:lstStyle/>
        <a:p>
          <a:r>
            <a:rPr lang="nl-NL" sz="1800" b="0" i="0" dirty="0"/>
            <a:t>Breng balans in de drie thema’s </a:t>
          </a:r>
          <a:endParaRPr lang="en-US" sz="1800" dirty="0"/>
        </a:p>
      </dgm:t>
    </dgm:pt>
    <dgm:pt modelId="{E32DDEB8-BCB8-47F5-8582-06D5AE26BB9D}" type="parTrans" cxnId="{F3906E45-BE45-4CDE-A1C2-66F8E6185B64}">
      <dgm:prSet/>
      <dgm:spPr/>
      <dgm:t>
        <a:bodyPr/>
        <a:lstStyle/>
        <a:p>
          <a:endParaRPr lang="en-US"/>
        </a:p>
      </dgm:t>
    </dgm:pt>
    <dgm:pt modelId="{B9F5AE2E-91A2-40F1-A573-46B07E6A0866}" type="sibTrans" cxnId="{F3906E45-BE45-4CDE-A1C2-66F8E6185B64}">
      <dgm:prSet/>
      <dgm:spPr/>
      <dgm:t>
        <a:bodyPr/>
        <a:lstStyle/>
        <a:p>
          <a:endParaRPr lang="en-US"/>
        </a:p>
      </dgm:t>
    </dgm:pt>
    <dgm:pt modelId="{3A8A29F8-A956-460B-B622-0AAA194D281C}">
      <dgm:prSet custT="1"/>
      <dgm:spPr/>
      <dgm:t>
        <a:bodyPr/>
        <a:lstStyle/>
        <a:p>
          <a:r>
            <a:rPr lang="nl-NL" sz="1800" b="0" i="0" dirty="0"/>
            <a:t>Maak programma's onderling meer vergelijkbaar</a:t>
          </a:r>
          <a:endParaRPr lang="en-US" sz="1800" dirty="0"/>
        </a:p>
      </dgm:t>
    </dgm:pt>
    <dgm:pt modelId="{7978FA53-F5E0-44FA-9799-7CA2ED05B7B9}" type="parTrans" cxnId="{F78F9C92-5FA5-4B5E-8F42-46B9631995A9}">
      <dgm:prSet/>
      <dgm:spPr/>
      <dgm:t>
        <a:bodyPr/>
        <a:lstStyle/>
        <a:p>
          <a:endParaRPr lang="en-US"/>
        </a:p>
      </dgm:t>
    </dgm:pt>
    <dgm:pt modelId="{81E969F2-4014-4FD8-A859-D93EE11BA888}" type="sibTrans" cxnId="{F78F9C92-5FA5-4B5E-8F42-46B9631995A9}">
      <dgm:prSet/>
      <dgm:spPr/>
      <dgm:t>
        <a:bodyPr/>
        <a:lstStyle/>
        <a:p>
          <a:endParaRPr lang="en-US"/>
        </a:p>
      </dgm:t>
    </dgm:pt>
    <dgm:pt modelId="{F4267F58-EB8C-4782-9EC9-79D314A64F36}" type="pres">
      <dgm:prSet presAssocID="{2225CF0F-BDE7-417C-BCE3-4361AAC44CA3}" presName="vert0" presStyleCnt="0">
        <dgm:presLayoutVars>
          <dgm:dir/>
          <dgm:animOne val="branch"/>
          <dgm:animLvl val="lvl"/>
        </dgm:presLayoutVars>
      </dgm:prSet>
      <dgm:spPr/>
    </dgm:pt>
    <dgm:pt modelId="{5041B9B2-4C91-4A36-8D14-B6B2E62EB581}" type="pres">
      <dgm:prSet presAssocID="{3E15540A-D6B3-4E78-B8BC-E3A522BA1890}" presName="thickLine" presStyleLbl="alignNode1" presStyleIdx="0" presStyleCnt="6"/>
      <dgm:spPr/>
    </dgm:pt>
    <dgm:pt modelId="{32B5B849-D1A2-462A-977E-4B1B5CEE5491}" type="pres">
      <dgm:prSet presAssocID="{3E15540A-D6B3-4E78-B8BC-E3A522BA1890}" presName="horz1" presStyleCnt="0"/>
      <dgm:spPr/>
    </dgm:pt>
    <dgm:pt modelId="{440FCB7D-0B14-46E9-8FAC-EBD2FCEA3A28}" type="pres">
      <dgm:prSet presAssocID="{3E15540A-D6B3-4E78-B8BC-E3A522BA1890}" presName="tx1" presStyleLbl="revTx" presStyleIdx="0" presStyleCnt="6"/>
      <dgm:spPr/>
    </dgm:pt>
    <dgm:pt modelId="{CBA8C401-5E45-4582-A7FE-D2AAABC830AE}" type="pres">
      <dgm:prSet presAssocID="{3E15540A-D6B3-4E78-B8BC-E3A522BA1890}" presName="vert1" presStyleCnt="0"/>
      <dgm:spPr/>
    </dgm:pt>
    <dgm:pt modelId="{E27B2CA7-4EDB-4294-9C3D-B6DBD7B46F4B}" type="pres">
      <dgm:prSet presAssocID="{0FCEFD41-40EC-4F18-9EDF-6E336B1C0039}" presName="thickLine" presStyleLbl="alignNode1" presStyleIdx="1" presStyleCnt="6"/>
      <dgm:spPr/>
    </dgm:pt>
    <dgm:pt modelId="{1AC39444-C71D-4309-8A6C-29E0FA25101B}" type="pres">
      <dgm:prSet presAssocID="{0FCEFD41-40EC-4F18-9EDF-6E336B1C0039}" presName="horz1" presStyleCnt="0"/>
      <dgm:spPr/>
    </dgm:pt>
    <dgm:pt modelId="{B4367665-839B-450A-86A5-857B9108AE63}" type="pres">
      <dgm:prSet presAssocID="{0FCEFD41-40EC-4F18-9EDF-6E336B1C0039}" presName="tx1" presStyleLbl="revTx" presStyleIdx="1" presStyleCnt="6"/>
      <dgm:spPr/>
    </dgm:pt>
    <dgm:pt modelId="{C56AA9E5-99F1-4202-B7BF-5D2304CCAE3A}" type="pres">
      <dgm:prSet presAssocID="{0FCEFD41-40EC-4F18-9EDF-6E336B1C0039}" presName="vert1" presStyleCnt="0"/>
      <dgm:spPr/>
    </dgm:pt>
    <dgm:pt modelId="{D6D95418-A6DB-4A8C-9692-1BBB5E1E25E6}" type="pres">
      <dgm:prSet presAssocID="{9FC75D8A-20B6-49EC-AE70-9F08AD661FE8}" presName="thickLine" presStyleLbl="alignNode1" presStyleIdx="2" presStyleCnt="6"/>
      <dgm:spPr/>
    </dgm:pt>
    <dgm:pt modelId="{7A4FFFF4-ED90-44B6-AAAC-4242BCB9ACC8}" type="pres">
      <dgm:prSet presAssocID="{9FC75D8A-20B6-49EC-AE70-9F08AD661FE8}" presName="horz1" presStyleCnt="0"/>
      <dgm:spPr/>
    </dgm:pt>
    <dgm:pt modelId="{6F86A9FA-3E31-4334-BC6E-C5DBB611ACCF}" type="pres">
      <dgm:prSet presAssocID="{9FC75D8A-20B6-49EC-AE70-9F08AD661FE8}" presName="tx1" presStyleLbl="revTx" presStyleIdx="2" presStyleCnt="6"/>
      <dgm:spPr/>
    </dgm:pt>
    <dgm:pt modelId="{EB011682-CF6C-4BD2-B0EF-6067B2323012}" type="pres">
      <dgm:prSet presAssocID="{9FC75D8A-20B6-49EC-AE70-9F08AD661FE8}" presName="vert1" presStyleCnt="0"/>
      <dgm:spPr/>
    </dgm:pt>
    <dgm:pt modelId="{DF0A18AA-C5CF-48CC-A019-6037EABBC96F}" type="pres">
      <dgm:prSet presAssocID="{7D243EA2-9D7F-4B41-9E72-0AE6DF53B277}" presName="thickLine" presStyleLbl="alignNode1" presStyleIdx="3" presStyleCnt="6"/>
      <dgm:spPr/>
    </dgm:pt>
    <dgm:pt modelId="{F053E131-7403-4FDE-9D45-7648B5C47758}" type="pres">
      <dgm:prSet presAssocID="{7D243EA2-9D7F-4B41-9E72-0AE6DF53B277}" presName="horz1" presStyleCnt="0"/>
      <dgm:spPr/>
    </dgm:pt>
    <dgm:pt modelId="{522922CC-40D5-480E-8DD2-8A25C3ACD919}" type="pres">
      <dgm:prSet presAssocID="{7D243EA2-9D7F-4B41-9E72-0AE6DF53B277}" presName="tx1" presStyleLbl="revTx" presStyleIdx="3" presStyleCnt="6"/>
      <dgm:spPr/>
    </dgm:pt>
    <dgm:pt modelId="{8E28626B-EAEC-4707-B3C9-75FA026CCAD6}" type="pres">
      <dgm:prSet presAssocID="{7D243EA2-9D7F-4B41-9E72-0AE6DF53B277}" presName="vert1" presStyleCnt="0"/>
      <dgm:spPr/>
    </dgm:pt>
    <dgm:pt modelId="{45D212F5-B662-4E61-B17F-2709C879A5F5}" type="pres">
      <dgm:prSet presAssocID="{4F9360D1-0BC0-452D-AACB-04410F33444F}" presName="thickLine" presStyleLbl="alignNode1" presStyleIdx="4" presStyleCnt="6"/>
      <dgm:spPr/>
    </dgm:pt>
    <dgm:pt modelId="{35AB9578-01EC-47D5-9093-0574B0702524}" type="pres">
      <dgm:prSet presAssocID="{4F9360D1-0BC0-452D-AACB-04410F33444F}" presName="horz1" presStyleCnt="0"/>
      <dgm:spPr/>
    </dgm:pt>
    <dgm:pt modelId="{84D326FA-9353-4911-B8D0-D8AD10B7D711}" type="pres">
      <dgm:prSet presAssocID="{4F9360D1-0BC0-452D-AACB-04410F33444F}" presName="tx1" presStyleLbl="revTx" presStyleIdx="4" presStyleCnt="6"/>
      <dgm:spPr/>
    </dgm:pt>
    <dgm:pt modelId="{52DC5DB0-D3ED-4BD4-8D09-B421A3F49D60}" type="pres">
      <dgm:prSet presAssocID="{4F9360D1-0BC0-452D-AACB-04410F33444F}" presName="vert1" presStyleCnt="0"/>
      <dgm:spPr/>
    </dgm:pt>
    <dgm:pt modelId="{67F64109-E733-47D8-A6EA-D2089376FDF0}" type="pres">
      <dgm:prSet presAssocID="{3A8A29F8-A956-460B-B622-0AAA194D281C}" presName="thickLine" presStyleLbl="alignNode1" presStyleIdx="5" presStyleCnt="6"/>
      <dgm:spPr/>
    </dgm:pt>
    <dgm:pt modelId="{FD0AD2EC-79DB-443B-972A-E730C873DDD5}" type="pres">
      <dgm:prSet presAssocID="{3A8A29F8-A956-460B-B622-0AAA194D281C}" presName="horz1" presStyleCnt="0"/>
      <dgm:spPr/>
    </dgm:pt>
    <dgm:pt modelId="{BD5890FC-C5F2-45F0-BFC0-CDE8153B4D29}" type="pres">
      <dgm:prSet presAssocID="{3A8A29F8-A956-460B-B622-0AAA194D281C}" presName="tx1" presStyleLbl="revTx" presStyleIdx="5" presStyleCnt="6"/>
      <dgm:spPr/>
    </dgm:pt>
    <dgm:pt modelId="{C5D8FF01-86E9-4A06-99CC-E7D1348E8883}" type="pres">
      <dgm:prSet presAssocID="{3A8A29F8-A956-460B-B622-0AAA194D281C}" presName="vert1" presStyleCnt="0"/>
      <dgm:spPr/>
    </dgm:pt>
  </dgm:ptLst>
  <dgm:cxnLst>
    <dgm:cxn modelId="{4E4E420A-2AE6-4FA2-9A6F-6AF20032EE5A}" srcId="{2225CF0F-BDE7-417C-BCE3-4361AAC44CA3}" destId="{0FCEFD41-40EC-4F18-9EDF-6E336B1C0039}" srcOrd="1" destOrd="0" parTransId="{D33E7FCA-5329-4A55-BA99-800E3CC8AA3E}" sibTransId="{A09CC883-87C6-4C95-BF0F-C4CCD6A57C9B}"/>
    <dgm:cxn modelId="{F3906E45-BE45-4CDE-A1C2-66F8E6185B64}" srcId="{2225CF0F-BDE7-417C-BCE3-4361AAC44CA3}" destId="{4F9360D1-0BC0-452D-AACB-04410F33444F}" srcOrd="4" destOrd="0" parTransId="{E32DDEB8-BCB8-47F5-8582-06D5AE26BB9D}" sibTransId="{B9F5AE2E-91A2-40F1-A573-46B07E6A0866}"/>
    <dgm:cxn modelId="{B8525C49-B570-47C7-A55F-68E43A46A271}" type="presOf" srcId="{2225CF0F-BDE7-417C-BCE3-4361AAC44CA3}" destId="{F4267F58-EB8C-4782-9EC9-79D314A64F36}" srcOrd="0" destOrd="0" presId="urn:microsoft.com/office/officeart/2008/layout/LinedList"/>
    <dgm:cxn modelId="{20A7DF4A-B6D4-4F3B-9837-E031444AFAE6}" type="presOf" srcId="{9FC75D8A-20B6-49EC-AE70-9F08AD661FE8}" destId="{6F86A9FA-3E31-4334-BC6E-C5DBB611ACCF}" srcOrd="0" destOrd="0" presId="urn:microsoft.com/office/officeart/2008/layout/LinedList"/>
    <dgm:cxn modelId="{5374A381-4E3E-41FC-ACA6-A9615DC41356}" srcId="{2225CF0F-BDE7-417C-BCE3-4361AAC44CA3}" destId="{9FC75D8A-20B6-49EC-AE70-9F08AD661FE8}" srcOrd="2" destOrd="0" parTransId="{51EA8CBB-115A-4F90-8DF9-295B84430E81}" sibTransId="{6C2F01CA-8F28-42CE-A6D1-EB7808E0658B}"/>
    <dgm:cxn modelId="{99EED888-CF80-462C-A910-1FAC1679E113}" type="presOf" srcId="{7D243EA2-9D7F-4B41-9E72-0AE6DF53B277}" destId="{522922CC-40D5-480E-8DD2-8A25C3ACD919}" srcOrd="0" destOrd="0" presId="urn:microsoft.com/office/officeart/2008/layout/LinedList"/>
    <dgm:cxn modelId="{F78F9C92-5FA5-4B5E-8F42-46B9631995A9}" srcId="{2225CF0F-BDE7-417C-BCE3-4361AAC44CA3}" destId="{3A8A29F8-A956-460B-B622-0AAA194D281C}" srcOrd="5" destOrd="0" parTransId="{7978FA53-F5E0-44FA-9799-7CA2ED05B7B9}" sibTransId="{81E969F2-4014-4FD8-A859-D93EE11BA888}"/>
    <dgm:cxn modelId="{DCC20D97-0443-4EAA-BE28-48A0FB8964F3}" srcId="{2225CF0F-BDE7-417C-BCE3-4361AAC44CA3}" destId="{3E15540A-D6B3-4E78-B8BC-E3A522BA1890}" srcOrd="0" destOrd="0" parTransId="{B2B637F9-F300-4E48-8C2B-6B290A0D8251}" sibTransId="{6162C659-9F6D-4815-9543-1E099857454C}"/>
    <dgm:cxn modelId="{761991B4-833F-4A24-91C1-AD1FD2A157C5}" type="presOf" srcId="{3E15540A-D6B3-4E78-B8BC-E3A522BA1890}" destId="{440FCB7D-0B14-46E9-8FAC-EBD2FCEA3A28}" srcOrd="0" destOrd="0" presId="urn:microsoft.com/office/officeart/2008/layout/LinedList"/>
    <dgm:cxn modelId="{DC3EEBBB-3BBD-41E7-8509-3968189E4C74}" type="presOf" srcId="{4F9360D1-0BC0-452D-AACB-04410F33444F}" destId="{84D326FA-9353-4911-B8D0-D8AD10B7D711}" srcOrd="0" destOrd="0" presId="urn:microsoft.com/office/officeart/2008/layout/LinedList"/>
    <dgm:cxn modelId="{4DC8B0CB-BEDC-4E7C-9FDD-6FCACA5B4AB0}" type="presOf" srcId="{0FCEFD41-40EC-4F18-9EDF-6E336B1C0039}" destId="{B4367665-839B-450A-86A5-857B9108AE63}" srcOrd="0" destOrd="0" presId="urn:microsoft.com/office/officeart/2008/layout/LinedList"/>
    <dgm:cxn modelId="{93D52FF5-3EBF-4014-B34D-EE9DC735C7C5}" type="presOf" srcId="{3A8A29F8-A956-460B-B622-0AAA194D281C}" destId="{BD5890FC-C5F2-45F0-BFC0-CDE8153B4D29}" srcOrd="0" destOrd="0" presId="urn:microsoft.com/office/officeart/2008/layout/LinedList"/>
    <dgm:cxn modelId="{079CD9F8-2BEC-4EFD-B47F-451D59E126AF}" srcId="{2225CF0F-BDE7-417C-BCE3-4361AAC44CA3}" destId="{7D243EA2-9D7F-4B41-9E72-0AE6DF53B277}" srcOrd="3" destOrd="0" parTransId="{FF7F2F74-5121-402B-8735-B05F7B30BB81}" sibTransId="{D48FE05A-0180-45CE-9CA7-CC0ADA1090C0}"/>
    <dgm:cxn modelId="{049DCFCC-7F92-46CF-AE30-29CDAAAC9C21}" type="presParOf" srcId="{F4267F58-EB8C-4782-9EC9-79D314A64F36}" destId="{5041B9B2-4C91-4A36-8D14-B6B2E62EB581}" srcOrd="0" destOrd="0" presId="urn:microsoft.com/office/officeart/2008/layout/LinedList"/>
    <dgm:cxn modelId="{FA734642-868A-492D-89B1-C0240F23B875}" type="presParOf" srcId="{F4267F58-EB8C-4782-9EC9-79D314A64F36}" destId="{32B5B849-D1A2-462A-977E-4B1B5CEE5491}" srcOrd="1" destOrd="0" presId="urn:microsoft.com/office/officeart/2008/layout/LinedList"/>
    <dgm:cxn modelId="{E985899A-6826-4E45-95FE-4DA2CDE80DC4}" type="presParOf" srcId="{32B5B849-D1A2-462A-977E-4B1B5CEE5491}" destId="{440FCB7D-0B14-46E9-8FAC-EBD2FCEA3A28}" srcOrd="0" destOrd="0" presId="urn:microsoft.com/office/officeart/2008/layout/LinedList"/>
    <dgm:cxn modelId="{7E9B4AE8-1D18-4008-89FC-954B0043C779}" type="presParOf" srcId="{32B5B849-D1A2-462A-977E-4B1B5CEE5491}" destId="{CBA8C401-5E45-4582-A7FE-D2AAABC830AE}" srcOrd="1" destOrd="0" presId="urn:microsoft.com/office/officeart/2008/layout/LinedList"/>
    <dgm:cxn modelId="{F2AD2D69-4D79-455A-855D-B8DB25C451D3}" type="presParOf" srcId="{F4267F58-EB8C-4782-9EC9-79D314A64F36}" destId="{E27B2CA7-4EDB-4294-9C3D-B6DBD7B46F4B}" srcOrd="2" destOrd="0" presId="urn:microsoft.com/office/officeart/2008/layout/LinedList"/>
    <dgm:cxn modelId="{D1368D1D-55BF-410F-A319-0BB1FEFA8D37}" type="presParOf" srcId="{F4267F58-EB8C-4782-9EC9-79D314A64F36}" destId="{1AC39444-C71D-4309-8A6C-29E0FA25101B}" srcOrd="3" destOrd="0" presId="urn:microsoft.com/office/officeart/2008/layout/LinedList"/>
    <dgm:cxn modelId="{7402B1ED-D4B3-450E-8FC3-07C2861C8401}" type="presParOf" srcId="{1AC39444-C71D-4309-8A6C-29E0FA25101B}" destId="{B4367665-839B-450A-86A5-857B9108AE63}" srcOrd="0" destOrd="0" presId="urn:microsoft.com/office/officeart/2008/layout/LinedList"/>
    <dgm:cxn modelId="{18A9AE9D-0D58-4D51-91B3-B46E193914BD}" type="presParOf" srcId="{1AC39444-C71D-4309-8A6C-29E0FA25101B}" destId="{C56AA9E5-99F1-4202-B7BF-5D2304CCAE3A}" srcOrd="1" destOrd="0" presId="urn:microsoft.com/office/officeart/2008/layout/LinedList"/>
    <dgm:cxn modelId="{68E60262-4921-4BCC-862D-7F72827114BD}" type="presParOf" srcId="{F4267F58-EB8C-4782-9EC9-79D314A64F36}" destId="{D6D95418-A6DB-4A8C-9692-1BBB5E1E25E6}" srcOrd="4" destOrd="0" presId="urn:microsoft.com/office/officeart/2008/layout/LinedList"/>
    <dgm:cxn modelId="{0359CB66-9308-471C-8E3D-39A32BA2E082}" type="presParOf" srcId="{F4267F58-EB8C-4782-9EC9-79D314A64F36}" destId="{7A4FFFF4-ED90-44B6-AAAC-4242BCB9ACC8}" srcOrd="5" destOrd="0" presId="urn:microsoft.com/office/officeart/2008/layout/LinedList"/>
    <dgm:cxn modelId="{32C71353-868D-41D2-8343-36CF78B5A10D}" type="presParOf" srcId="{7A4FFFF4-ED90-44B6-AAAC-4242BCB9ACC8}" destId="{6F86A9FA-3E31-4334-BC6E-C5DBB611ACCF}" srcOrd="0" destOrd="0" presId="urn:microsoft.com/office/officeart/2008/layout/LinedList"/>
    <dgm:cxn modelId="{0BF57833-A47B-4B25-BE9D-27C48C0F983E}" type="presParOf" srcId="{7A4FFFF4-ED90-44B6-AAAC-4242BCB9ACC8}" destId="{EB011682-CF6C-4BD2-B0EF-6067B2323012}" srcOrd="1" destOrd="0" presId="urn:microsoft.com/office/officeart/2008/layout/LinedList"/>
    <dgm:cxn modelId="{E5121AA8-47EF-4068-BC2D-7766B21BDC59}" type="presParOf" srcId="{F4267F58-EB8C-4782-9EC9-79D314A64F36}" destId="{DF0A18AA-C5CF-48CC-A019-6037EABBC96F}" srcOrd="6" destOrd="0" presId="urn:microsoft.com/office/officeart/2008/layout/LinedList"/>
    <dgm:cxn modelId="{19264AF0-9BFA-43A1-ADE6-81EC18FDD572}" type="presParOf" srcId="{F4267F58-EB8C-4782-9EC9-79D314A64F36}" destId="{F053E131-7403-4FDE-9D45-7648B5C47758}" srcOrd="7" destOrd="0" presId="urn:microsoft.com/office/officeart/2008/layout/LinedList"/>
    <dgm:cxn modelId="{66B4E9A6-153B-4DA6-A798-FBA6678C28B3}" type="presParOf" srcId="{F053E131-7403-4FDE-9D45-7648B5C47758}" destId="{522922CC-40D5-480E-8DD2-8A25C3ACD919}" srcOrd="0" destOrd="0" presId="urn:microsoft.com/office/officeart/2008/layout/LinedList"/>
    <dgm:cxn modelId="{0A119EF1-DE9B-47BE-93F4-6A3B3F2EC803}" type="presParOf" srcId="{F053E131-7403-4FDE-9D45-7648B5C47758}" destId="{8E28626B-EAEC-4707-B3C9-75FA026CCAD6}" srcOrd="1" destOrd="0" presId="urn:microsoft.com/office/officeart/2008/layout/LinedList"/>
    <dgm:cxn modelId="{84BAFF85-339D-4673-9109-B9470AA191B2}" type="presParOf" srcId="{F4267F58-EB8C-4782-9EC9-79D314A64F36}" destId="{45D212F5-B662-4E61-B17F-2709C879A5F5}" srcOrd="8" destOrd="0" presId="urn:microsoft.com/office/officeart/2008/layout/LinedList"/>
    <dgm:cxn modelId="{E4ACED54-C84F-4D3B-BE84-165CD4A26AF7}" type="presParOf" srcId="{F4267F58-EB8C-4782-9EC9-79D314A64F36}" destId="{35AB9578-01EC-47D5-9093-0574B0702524}" srcOrd="9" destOrd="0" presId="urn:microsoft.com/office/officeart/2008/layout/LinedList"/>
    <dgm:cxn modelId="{94037E50-82C8-43E0-ADB5-688C49ADDF84}" type="presParOf" srcId="{35AB9578-01EC-47D5-9093-0574B0702524}" destId="{84D326FA-9353-4911-B8D0-D8AD10B7D711}" srcOrd="0" destOrd="0" presId="urn:microsoft.com/office/officeart/2008/layout/LinedList"/>
    <dgm:cxn modelId="{D277DF9F-E29D-4620-9620-89A4BA99AF62}" type="presParOf" srcId="{35AB9578-01EC-47D5-9093-0574B0702524}" destId="{52DC5DB0-D3ED-4BD4-8D09-B421A3F49D60}" srcOrd="1" destOrd="0" presId="urn:microsoft.com/office/officeart/2008/layout/LinedList"/>
    <dgm:cxn modelId="{41C2EEF6-FBE7-485F-8A16-869B901F1897}" type="presParOf" srcId="{F4267F58-EB8C-4782-9EC9-79D314A64F36}" destId="{67F64109-E733-47D8-A6EA-D2089376FDF0}" srcOrd="10" destOrd="0" presId="urn:microsoft.com/office/officeart/2008/layout/LinedList"/>
    <dgm:cxn modelId="{8AA5DD44-66B2-4C95-A810-2956D876C733}" type="presParOf" srcId="{F4267F58-EB8C-4782-9EC9-79D314A64F36}" destId="{FD0AD2EC-79DB-443B-972A-E730C873DDD5}" srcOrd="11" destOrd="0" presId="urn:microsoft.com/office/officeart/2008/layout/LinedList"/>
    <dgm:cxn modelId="{79AA3BB0-816C-4BF7-9A43-87FCF17BE337}" type="presParOf" srcId="{FD0AD2EC-79DB-443B-972A-E730C873DDD5}" destId="{BD5890FC-C5F2-45F0-BFC0-CDE8153B4D29}" srcOrd="0" destOrd="0" presId="urn:microsoft.com/office/officeart/2008/layout/LinedList"/>
    <dgm:cxn modelId="{2F73989B-BF72-4D20-B56A-25D324A9DB77}" type="presParOf" srcId="{FD0AD2EC-79DB-443B-972A-E730C873DDD5}" destId="{C5D8FF01-86E9-4A06-99CC-E7D1348E888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8B7F2BE-8670-49BC-A8E6-DC41EB257D31}" type="doc">
      <dgm:prSet loTypeId="urn:microsoft.com/office/officeart/2005/8/layout/default" loCatId="list" qsTypeId="urn:microsoft.com/office/officeart/2005/8/quickstyle/simple1" qsCatId="simple" csTypeId="urn:microsoft.com/office/officeart/2005/8/colors/accent2_2" csCatId="accent2" phldr="1"/>
      <dgm:spPr/>
      <dgm:t>
        <a:bodyPr/>
        <a:lstStyle/>
        <a:p>
          <a:endParaRPr lang="en-US"/>
        </a:p>
      </dgm:t>
    </dgm:pt>
    <dgm:pt modelId="{6DFE44FE-282A-47B4-8ACE-63B0B2C4F971}">
      <dgm:prSet/>
      <dgm:spPr/>
      <dgm:t>
        <a:bodyPr/>
        <a:lstStyle/>
        <a:p>
          <a:r>
            <a:rPr lang="nl-NL" b="0" i="0"/>
            <a:t>Werkvelden teruggebracht van 6 naar 5</a:t>
          </a:r>
          <a:endParaRPr lang="en-US"/>
        </a:p>
      </dgm:t>
    </dgm:pt>
    <dgm:pt modelId="{E7CDB243-480E-462D-A0AA-09E20571E4C9}" type="parTrans" cxnId="{FB3E7B2B-DBE8-4F49-B8A8-7CA3CC47495F}">
      <dgm:prSet/>
      <dgm:spPr/>
      <dgm:t>
        <a:bodyPr/>
        <a:lstStyle/>
        <a:p>
          <a:endParaRPr lang="en-US"/>
        </a:p>
      </dgm:t>
    </dgm:pt>
    <dgm:pt modelId="{DD755460-47F3-4D52-90AD-8BF4AD498F99}" type="sibTrans" cxnId="{FB3E7B2B-DBE8-4F49-B8A8-7CA3CC47495F}">
      <dgm:prSet/>
      <dgm:spPr/>
      <dgm:t>
        <a:bodyPr/>
        <a:lstStyle/>
        <a:p>
          <a:endParaRPr lang="en-US"/>
        </a:p>
      </dgm:t>
    </dgm:pt>
    <dgm:pt modelId="{B4C59C42-EB59-41A9-BE3C-7C0FFAC9EEC6}">
      <dgm:prSet/>
      <dgm:spPr/>
      <dgm:t>
        <a:bodyPr/>
        <a:lstStyle/>
        <a:p>
          <a:r>
            <a:rPr lang="nl-NL" b="0" i="0"/>
            <a:t>Het aantal E nummers is verminderd van 16 naar 11 </a:t>
          </a:r>
          <a:endParaRPr lang="en-US"/>
        </a:p>
      </dgm:t>
    </dgm:pt>
    <dgm:pt modelId="{7A4F830C-27EF-4691-9D38-1BE6F112ED87}" type="parTrans" cxnId="{8834BC1C-4756-4F03-BEB8-7E313F880620}">
      <dgm:prSet/>
      <dgm:spPr/>
      <dgm:t>
        <a:bodyPr/>
        <a:lstStyle/>
        <a:p>
          <a:endParaRPr lang="en-US"/>
        </a:p>
      </dgm:t>
    </dgm:pt>
    <dgm:pt modelId="{7BFCA16A-28B3-4012-9F13-6AC0947F7652}" type="sibTrans" cxnId="{8834BC1C-4756-4F03-BEB8-7E313F880620}">
      <dgm:prSet/>
      <dgm:spPr/>
      <dgm:t>
        <a:bodyPr/>
        <a:lstStyle/>
        <a:p>
          <a:endParaRPr lang="en-US"/>
        </a:p>
      </dgm:t>
    </dgm:pt>
    <dgm:pt modelId="{AF335E92-5448-4314-853E-F6E4156F0876}">
      <dgm:prSet/>
      <dgm:spPr/>
      <dgm:t>
        <a:bodyPr/>
        <a:lstStyle/>
        <a:p>
          <a:r>
            <a:rPr lang="nl-NL" b="0" i="0"/>
            <a:t>Enkele doelzinnen zijn geschrapt of de inhoud van de doelzin is veranderd en praktischer gemaakt</a:t>
          </a:r>
          <a:endParaRPr lang="en-US"/>
        </a:p>
      </dgm:t>
    </dgm:pt>
    <dgm:pt modelId="{13EB9E38-656A-4707-A728-AC64F00221A2}" type="parTrans" cxnId="{19CC271C-1B5A-44C9-B081-8571557FDB5B}">
      <dgm:prSet/>
      <dgm:spPr/>
      <dgm:t>
        <a:bodyPr/>
        <a:lstStyle/>
        <a:p>
          <a:endParaRPr lang="en-US"/>
        </a:p>
      </dgm:t>
    </dgm:pt>
    <dgm:pt modelId="{CAA62A9D-EC22-4385-870D-16659F681625}" type="sibTrans" cxnId="{19CC271C-1B5A-44C9-B081-8571557FDB5B}">
      <dgm:prSet/>
      <dgm:spPr/>
      <dgm:t>
        <a:bodyPr/>
        <a:lstStyle/>
        <a:p>
          <a:endParaRPr lang="en-US"/>
        </a:p>
      </dgm:t>
    </dgm:pt>
    <dgm:pt modelId="{2A66AFAA-A696-46F4-BCC0-2354DBBA9846}">
      <dgm:prSet/>
      <dgm:spPr/>
      <dgm:t>
        <a:bodyPr/>
        <a:lstStyle/>
        <a:p>
          <a:r>
            <a:rPr lang="nl-NL" b="0" i="0"/>
            <a:t>Alle doelzinnen (ook A, B en C) zijn actief gemaakt en handelingsgericht beschreven</a:t>
          </a:r>
          <a:endParaRPr lang="en-US"/>
        </a:p>
      </dgm:t>
    </dgm:pt>
    <dgm:pt modelId="{153D1263-340F-418D-B307-F20F09CDA514}" type="parTrans" cxnId="{1A744FDB-2C2D-48EC-A2A2-71BBFC5BF6EC}">
      <dgm:prSet/>
      <dgm:spPr/>
      <dgm:t>
        <a:bodyPr/>
        <a:lstStyle/>
        <a:p>
          <a:endParaRPr lang="en-US"/>
        </a:p>
      </dgm:t>
    </dgm:pt>
    <dgm:pt modelId="{461EBA41-EC13-4515-8CF5-80F059B07512}" type="sibTrans" cxnId="{1A744FDB-2C2D-48EC-A2A2-71BBFC5BF6EC}">
      <dgm:prSet/>
      <dgm:spPr/>
      <dgm:t>
        <a:bodyPr/>
        <a:lstStyle/>
        <a:p>
          <a:endParaRPr lang="en-US"/>
        </a:p>
      </dgm:t>
    </dgm:pt>
    <dgm:pt modelId="{A9111179-25BE-45EC-8EE0-D9A3F0F9FB30}">
      <dgm:prSet/>
      <dgm:spPr/>
      <dgm:t>
        <a:bodyPr/>
        <a:lstStyle/>
        <a:p>
          <a:r>
            <a:rPr lang="nl-NL" b="0" i="0" dirty="0"/>
            <a:t>Uitwerkingen zijn concreter gemaakt, de overlap is er uit</a:t>
          </a:r>
          <a:endParaRPr lang="en-US" dirty="0"/>
        </a:p>
      </dgm:t>
    </dgm:pt>
    <dgm:pt modelId="{C56CD322-CB8A-4BE7-8525-91DBDDEF2543}" type="parTrans" cxnId="{C5544D07-AC1B-4F54-AF6A-415DE0B4A81D}">
      <dgm:prSet/>
      <dgm:spPr/>
      <dgm:t>
        <a:bodyPr/>
        <a:lstStyle/>
        <a:p>
          <a:endParaRPr lang="en-US"/>
        </a:p>
      </dgm:t>
    </dgm:pt>
    <dgm:pt modelId="{0FD87572-FAD4-4824-A7EF-DFDF4C280F0B}" type="sibTrans" cxnId="{C5544D07-AC1B-4F54-AF6A-415DE0B4A81D}">
      <dgm:prSet/>
      <dgm:spPr/>
      <dgm:t>
        <a:bodyPr/>
        <a:lstStyle/>
        <a:p>
          <a:endParaRPr lang="en-US"/>
        </a:p>
      </dgm:t>
    </dgm:pt>
    <dgm:pt modelId="{E48BAF59-51B7-47CC-B691-6F9A4187849C}">
      <dgm:prSet/>
      <dgm:spPr/>
      <dgm:t>
        <a:bodyPr/>
        <a:lstStyle/>
        <a:p>
          <a:r>
            <a:rPr lang="nl-NL" b="0" i="0"/>
            <a:t>Volgorde van de doelzinnen is iets gewijzigd</a:t>
          </a:r>
          <a:endParaRPr lang="en-US"/>
        </a:p>
      </dgm:t>
    </dgm:pt>
    <dgm:pt modelId="{E0125C4C-9C62-4851-BD7B-47E0FFD5044E}" type="parTrans" cxnId="{5B503A71-3A3F-4A36-AC07-3ADF92A14BBB}">
      <dgm:prSet/>
      <dgm:spPr/>
      <dgm:t>
        <a:bodyPr/>
        <a:lstStyle/>
        <a:p>
          <a:endParaRPr lang="en-US"/>
        </a:p>
      </dgm:t>
    </dgm:pt>
    <dgm:pt modelId="{373FC155-6830-4241-B020-9C6CCF531E39}" type="sibTrans" cxnId="{5B503A71-3A3F-4A36-AC07-3ADF92A14BBB}">
      <dgm:prSet/>
      <dgm:spPr/>
      <dgm:t>
        <a:bodyPr/>
        <a:lstStyle/>
        <a:p>
          <a:endParaRPr lang="en-US"/>
        </a:p>
      </dgm:t>
    </dgm:pt>
    <dgm:pt modelId="{CD140B62-0B8F-470D-924D-559859F2D183}" type="pres">
      <dgm:prSet presAssocID="{58B7F2BE-8670-49BC-A8E6-DC41EB257D31}" presName="diagram" presStyleCnt="0">
        <dgm:presLayoutVars>
          <dgm:dir/>
          <dgm:resizeHandles val="exact"/>
        </dgm:presLayoutVars>
      </dgm:prSet>
      <dgm:spPr/>
    </dgm:pt>
    <dgm:pt modelId="{4EC3C488-0BC0-46F9-91EC-62CA2424694A}" type="pres">
      <dgm:prSet presAssocID="{6DFE44FE-282A-47B4-8ACE-63B0B2C4F971}" presName="node" presStyleLbl="node1" presStyleIdx="0" presStyleCnt="6">
        <dgm:presLayoutVars>
          <dgm:bulletEnabled val="1"/>
        </dgm:presLayoutVars>
      </dgm:prSet>
      <dgm:spPr/>
    </dgm:pt>
    <dgm:pt modelId="{18767A44-07AA-4224-983D-2FDE9409EE47}" type="pres">
      <dgm:prSet presAssocID="{DD755460-47F3-4D52-90AD-8BF4AD498F99}" presName="sibTrans" presStyleCnt="0"/>
      <dgm:spPr/>
    </dgm:pt>
    <dgm:pt modelId="{712B0F2E-9341-4291-B7FC-B04852258040}" type="pres">
      <dgm:prSet presAssocID="{B4C59C42-EB59-41A9-BE3C-7C0FFAC9EEC6}" presName="node" presStyleLbl="node1" presStyleIdx="1" presStyleCnt="6">
        <dgm:presLayoutVars>
          <dgm:bulletEnabled val="1"/>
        </dgm:presLayoutVars>
      </dgm:prSet>
      <dgm:spPr/>
    </dgm:pt>
    <dgm:pt modelId="{F48AD65F-8EB8-473E-983D-6EE6648B2F8B}" type="pres">
      <dgm:prSet presAssocID="{7BFCA16A-28B3-4012-9F13-6AC0947F7652}" presName="sibTrans" presStyleCnt="0"/>
      <dgm:spPr/>
    </dgm:pt>
    <dgm:pt modelId="{71BA4920-21E1-4CEF-95E5-53E0D082C457}" type="pres">
      <dgm:prSet presAssocID="{AF335E92-5448-4314-853E-F6E4156F0876}" presName="node" presStyleLbl="node1" presStyleIdx="2" presStyleCnt="6">
        <dgm:presLayoutVars>
          <dgm:bulletEnabled val="1"/>
        </dgm:presLayoutVars>
      </dgm:prSet>
      <dgm:spPr/>
    </dgm:pt>
    <dgm:pt modelId="{B6D897CB-CCA1-4A60-8EC4-8C87E57C902D}" type="pres">
      <dgm:prSet presAssocID="{CAA62A9D-EC22-4385-870D-16659F681625}" presName="sibTrans" presStyleCnt="0"/>
      <dgm:spPr/>
    </dgm:pt>
    <dgm:pt modelId="{103B2B2D-A233-42C0-98D5-18E7FCFAEA93}" type="pres">
      <dgm:prSet presAssocID="{2A66AFAA-A696-46F4-BCC0-2354DBBA9846}" presName="node" presStyleLbl="node1" presStyleIdx="3" presStyleCnt="6">
        <dgm:presLayoutVars>
          <dgm:bulletEnabled val="1"/>
        </dgm:presLayoutVars>
      </dgm:prSet>
      <dgm:spPr/>
    </dgm:pt>
    <dgm:pt modelId="{60DD6398-97DE-4F8F-B036-F3F9F3F580CC}" type="pres">
      <dgm:prSet presAssocID="{461EBA41-EC13-4515-8CF5-80F059B07512}" presName="sibTrans" presStyleCnt="0"/>
      <dgm:spPr/>
    </dgm:pt>
    <dgm:pt modelId="{828A31EE-2D82-4552-8EED-140A300BBF45}" type="pres">
      <dgm:prSet presAssocID="{A9111179-25BE-45EC-8EE0-D9A3F0F9FB30}" presName="node" presStyleLbl="node1" presStyleIdx="4" presStyleCnt="6">
        <dgm:presLayoutVars>
          <dgm:bulletEnabled val="1"/>
        </dgm:presLayoutVars>
      </dgm:prSet>
      <dgm:spPr/>
    </dgm:pt>
    <dgm:pt modelId="{9536E4DC-31DE-4DAD-853A-33928E37F9D7}" type="pres">
      <dgm:prSet presAssocID="{0FD87572-FAD4-4824-A7EF-DFDF4C280F0B}" presName="sibTrans" presStyleCnt="0"/>
      <dgm:spPr/>
    </dgm:pt>
    <dgm:pt modelId="{2839CDEB-9A65-4E24-B690-1285F96C1899}" type="pres">
      <dgm:prSet presAssocID="{E48BAF59-51B7-47CC-B691-6F9A4187849C}" presName="node" presStyleLbl="node1" presStyleIdx="5" presStyleCnt="6">
        <dgm:presLayoutVars>
          <dgm:bulletEnabled val="1"/>
        </dgm:presLayoutVars>
      </dgm:prSet>
      <dgm:spPr/>
    </dgm:pt>
  </dgm:ptLst>
  <dgm:cxnLst>
    <dgm:cxn modelId="{C5544D07-AC1B-4F54-AF6A-415DE0B4A81D}" srcId="{58B7F2BE-8670-49BC-A8E6-DC41EB257D31}" destId="{A9111179-25BE-45EC-8EE0-D9A3F0F9FB30}" srcOrd="4" destOrd="0" parTransId="{C56CD322-CB8A-4BE7-8525-91DBDDEF2543}" sibTransId="{0FD87572-FAD4-4824-A7EF-DFDF4C280F0B}"/>
    <dgm:cxn modelId="{19CC271C-1B5A-44C9-B081-8571557FDB5B}" srcId="{58B7F2BE-8670-49BC-A8E6-DC41EB257D31}" destId="{AF335E92-5448-4314-853E-F6E4156F0876}" srcOrd="2" destOrd="0" parTransId="{13EB9E38-656A-4707-A728-AC64F00221A2}" sibTransId="{CAA62A9D-EC22-4385-870D-16659F681625}"/>
    <dgm:cxn modelId="{8834BC1C-4756-4F03-BEB8-7E313F880620}" srcId="{58B7F2BE-8670-49BC-A8E6-DC41EB257D31}" destId="{B4C59C42-EB59-41A9-BE3C-7C0FFAC9EEC6}" srcOrd="1" destOrd="0" parTransId="{7A4F830C-27EF-4691-9D38-1BE6F112ED87}" sibTransId="{7BFCA16A-28B3-4012-9F13-6AC0947F7652}"/>
    <dgm:cxn modelId="{D65D571F-6015-4378-8E10-0BA95AA9576B}" type="presOf" srcId="{A9111179-25BE-45EC-8EE0-D9A3F0F9FB30}" destId="{828A31EE-2D82-4552-8EED-140A300BBF45}" srcOrd="0" destOrd="0" presId="urn:microsoft.com/office/officeart/2005/8/layout/default"/>
    <dgm:cxn modelId="{FB3E7B2B-DBE8-4F49-B8A8-7CA3CC47495F}" srcId="{58B7F2BE-8670-49BC-A8E6-DC41EB257D31}" destId="{6DFE44FE-282A-47B4-8ACE-63B0B2C4F971}" srcOrd="0" destOrd="0" parTransId="{E7CDB243-480E-462D-A0AA-09E20571E4C9}" sibTransId="{DD755460-47F3-4D52-90AD-8BF4AD498F99}"/>
    <dgm:cxn modelId="{5B503A71-3A3F-4A36-AC07-3ADF92A14BBB}" srcId="{58B7F2BE-8670-49BC-A8E6-DC41EB257D31}" destId="{E48BAF59-51B7-47CC-B691-6F9A4187849C}" srcOrd="5" destOrd="0" parTransId="{E0125C4C-9C62-4851-BD7B-47E0FFD5044E}" sibTransId="{373FC155-6830-4241-B020-9C6CCF531E39}"/>
    <dgm:cxn modelId="{EBEFF689-1493-4C9F-9A02-2F76B79DA06B}" type="presOf" srcId="{AF335E92-5448-4314-853E-F6E4156F0876}" destId="{71BA4920-21E1-4CEF-95E5-53E0D082C457}" srcOrd="0" destOrd="0" presId="urn:microsoft.com/office/officeart/2005/8/layout/default"/>
    <dgm:cxn modelId="{141D96C4-290F-4C1F-BF37-1C61C089E710}" type="presOf" srcId="{E48BAF59-51B7-47CC-B691-6F9A4187849C}" destId="{2839CDEB-9A65-4E24-B690-1285F96C1899}" srcOrd="0" destOrd="0" presId="urn:microsoft.com/office/officeart/2005/8/layout/default"/>
    <dgm:cxn modelId="{7C09BCCC-F15E-4C2F-97AA-D09616E82751}" type="presOf" srcId="{58B7F2BE-8670-49BC-A8E6-DC41EB257D31}" destId="{CD140B62-0B8F-470D-924D-559859F2D183}" srcOrd="0" destOrd="0" presId="urn:microsoft.com/office/officeart/2005/8/layout/default"/>
    <dgm:cxn modelId="{1A744FDB-2C2D-48EC-A2A2-71BBFC5BF6EC}" srcId="{58B7F2BE-8670-49BC-A8E6-DC41EB257D31}" destId="{2A66AFAA-A696-46F4-BCC0-2354DBBA9846}" srcOrd="3" destOrd="0" parTransId="{153D1263-340F-418D-B307-F20F09CDA514}" sibTransId="{461EBA41-EC13-4515-8CF5-80F059B07512}"/>
    <dgm:cxn modelId="{CC6635EC-D719-4347-94AB-6B6F0E5F0EDD}" type="presOf" srcId="{B4C59C42-EB59-41A9-BE3C-7C0FFAC9EEC6}" destId="{712B0F2E-9341-4291-B7FC-B04852258040}" srcOrd="0" destOrd="0" presId="urn:microsoft.com/office/officeart/2005/8/layout/default"/>
    <dgm:cxn modelId="{35C91EF8-987E-46B6-B9B0-55474FE43250}" type="presOf" srcId="{2A66AFAA-A696-46F4-BCC0-2354DBBA9846}" destId="{103B2B2D-A233-42C0-98D5-18E7FCFAEA93}" srcOrd="0" destOrd="0" presId="urn:microsoft.com/office/officeart/2005/8/layout/default"/>
    <dgm:cxn modelId="{D77324F9-F1E5-4CC2-9EAD-BEBC2CA83A0E}" type="presOf" srcId="{6DFE44FE-282A-47B4-8ACE-63B0B2C4F971}" destId="{4EC3C488-0BC0-46F9-91EC-62CA2424694A}" srcOrd="0" destOrd="0" presId="urn:microsoft.com/office/officeart/2005/8/layout/default"/>
    <dgm:cxn modelId="{1E1065BA-04AA-46C3-87E7-C344912D2454}" type="presParOf" srcId="{CD140B62-0B8F-470D-924D-559859F2D183}" destId="{4EC3C488-0BC0-46F9-91EC-62CA2424694A}" srcOrd="0" destOrd="0" presId="urn:microsoft.com/office/officeart/2005/8/layout/default"/>
    <dgm:cxn modelId="{182F32FE-9066-4D77-A007-40A1C313C845}" type="presParOf" srcId="{CD140B62-0B8F-470D-924D-559859F2D183}" destId="{18767A44-07AA-4224-983D-2FDE9409EE47}" srcOrd="1" destOrd="0" presId="urn:microsoft.com/office/officeart/2005/8/layout/default"/>
    <dgm:cxn modelId="{2504D6BB-D858-478F-B75D-5F6E3DA474C1}" type="presParOf" srcId="{CD140B62-0B8F-470D-924D-559859F2D183}" destId="{712B0F2E-9341-4291-B7FC-B04852258040}" srcOrd="2" destOrd="0" presId="urn:microsoft.com/office/officeart/2005/8/layout/default"/>
    <dgm:cxn modelId="{8ED5BB13-2C62-4EA6-9B5B-AD773F36C459}" type="presParOf" srcId="{CD140B62-0B8F-470D-924D-559859F2D183}" destId="{F48AD65F-8EB8-473E-983D-6EE6648B2F8B}" srcOrd="3" destOrd="0" presId="urn:microsoft.com/office/officeart/2005/8/layout/default"/>
    <dgm:cxn modelId="{1AABAD38-D637-499B-BC52-3FE6B2001DED}" type="presParOf" srcId="{CD140B62-0B8F-470D-924D-559859F2D183}" destId="{71BA4920-21E1-4CEF-95E5-53E0D082C457}" srcOrd="4" destOrd="0" presId="urn:microsoft.com/office/officeart/2005/8/layout/default"/>
    <dgm:cxn modelId="{5F93309D-1262-464E-A879-1ED6FD7F8E73}" type="presParOf" srcId="{CD140B62-0B8F-470D-924D-559859F2D183}" destId="{B6D897CB-CCA1-4A60-8EC4-8C87E57C902D}" srcOrd="5" destOrd="0" presId="urn:microsoft.com/office/officeart/2005/8/layout/default"/>
    <dgm:cxn modelId="{0D0AB3F6-A1FF-4EAE-AC4B-C27887784D17}" type="presParOf" srcId="{CD140B62-0B8F-470D-924D-559859F2D183}" destId="{103B2B2D-A233-42C0-98D5-18E7FCFAEA93}" srcOrd="6" destOrd="0" presId="urn:microsoft.com/office/officeart/2005/8/layout/default"/>
    <dgm:cxn modelId="{AE8A89EC-9277-4330-AC4C-7A2FE39D6B0A}" type="presParOf" srcId="{CD140B62-0B8F-470D-924D-559859F2D183}" destId="{60DD6398-97DE-4F8F-B036-F3F9F3F580CC}" srcOrd="7" destOrd="0" presId="urn:microsoft.com/office/officeart/2005/8/layout/default"/>
    <dgm:cxn modelId="{9C908743-65A3-4E70-822F-92DFDAB1583F}" type="presParOf" srcId="{CD140B62-0B8F-470D-924D-559859F2D183}" destId="{828A31EE-2D82-4552-8EED-140A300BBF45}" srcOrd="8" destOrd="0" presId="urn:microsoft.com/office/officeart/2005/8/layout/default"/>
    <dgm:cxn modelId="{33F3DDE9-B0CD-4F11-8121-D0EBDD6B4D59}" type="presParOf" srcId="{CD140B62-0B8F-470D-924D-559859F2D183}" destId="{9536E4DC-31DE-4DAD-853A-33928E37F9D7}" srcOrd="9" destOrd="0" presId="urn:microsoft.com/office/officeart/2005/8/layout/default"/>
    <dgm:cxn modelId="{8EDD0990-4C3B-4A14-A872-C8D027EA8E56}" type="presParOf" srcId="{CD140B62-0B8F-470D-924D-559859F2D183}" destId="{2839CDEB-9A65-4E24-B690-1285F96C1899}"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ADF2DD-AD58-43B8-8B70-E8164D8C1FBA}">
      <dsp:nvSpPr>
        <dsp:cNvPr id="0" name=""/>
        <dsp:cNvSpPr/>
      </dsp:nvSpPr>
      <dsp:spPr>
        <a:xfrm>
          <a:off x="0" y="0"/>
          <a:ext cx="4941298" cy="716448"/>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nl-NL" sz="3100" b="0" i="0" kern="1200" dirty="0"/>
            <a:t>Even kort: doel pgp</a:t>
          </a:r>
          <a:endParaRPr lang="en-US" sz="3100" kern="1200" dirty="0"/>
        </a:p>
      </dsp:txBody>
      <dsp:txXfrm>
        <a:off x="20984" y="20984"/>
        <a:ext cx="4084370" cy="674480"/>
      </dsp:txXfrm>
    </dsp:sp>
    <dsp:sp modelId="{172D17E4-694E-48ED-8A20-7D2180F14FFC}">
      <dsp:nvSpPr>
        <dsp:cNvPr id="0" name=""/>
        <dsp:cNvSpPr/>
      </dsp:nvSpPr>
      <dsp:spPr>
        <a:xfrm>
          <a:off x="368993" y="815954"/>
          <a:ext cx="4941298" cy="716448"/>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nl-NL" sz="3100" b="0" i="0" kern="1200"/>
            <a:t>Het ontwikkelproces</a:t>
          </a:r>
          <a:endParaRPr lang="en-US" sz="3100" kern="1200"/>
        </a:p>
      </dsp:txBody>
      <dsp:txXfrm>
        <a:off x="389977" y="836938"/>
        <a:ext cx="4064646" cy="674480"/>
      </dsp:txXfrm>
    </dsp:sp>
    <dsp:sp modelId="{8B98E60F-A573-4081-94B5-83E6F849EF45}">
      <dsp:nvSpPr>
        <dsp:cNvPr id="0" name=""/>
        <dsp:cNvSpPr/>
      </dsp:nvSpPr>
      <dsp:spPr>
        <a:xfrm>
          <a:off x="737986" y="1631909"/>
          <a:ext cx="4941298" cy="716448"/>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nl-NL" sz="3100" b="0" i="0" kern="1200" dirty="0"/>
            <a:t>De herziene inhoud</a:t>
          </a:r>
          <a:endParaRPr lang="en-US" sz="3100" kern="1200" dirty="0"/>
        </a:p>
      </dsp:txBody>
      <dsp:txXfrm>
        <a:off x="758970" y="1652893"/>
        <a:ext cx="4064646" cy="674480"/>
      </dsp:txXfrm>
    </dsp:sp>
    <dsp:sp modelId="{7393B2A3-1D74-4F9C-973B-DDA686211343}">
      <dsp:nvSpPr>
        <dsp:cNvPr id="0" name=""/>
        <dsp:cNvSpPr/>
      </dsp:nvSpPr>
      <dsp:spPr>
        <a:xfrm>
          <a:off x="1106979" y="2447864"/>
          <a:ext cx="4941298" cy="716448"/>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nl-NL" sz="3100" b="0" i="0" kern="1200" dirty="0"/>
            <a:t>De ervaringen</a:t>
          </a:r>
          <a:endParaRPr lang="en-US" sz="3100" kern="1200" dirty="0"/>
        </a:p>
      </dsp:txBody>
      <dsp:txXfrm>
        <a:off x="1127963" y="2468848"/>
        <a:ext cx="4064646" cy="674480"/>
      </dsp:txXfrm>
    </dsp:sp>
    <dsp:sp modelId="{4BD1D094-1D7B-449B-9C5D-BCDFE6881A42}">
      <dsp:nvSpPr>
        <dsp:cNvPr id="0" name=""/>
        <dsp:cNvSpPr/>
      </dsp:nvSpPr>
      <dsp:spPr>
        <a:xfrm>
          <a:off x="1475972" y="3263819"/>
          <a:ext cx="4941298" cy="716448"/>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Hoe </a:t>
          </a:r>
          <a:r>
            <a:rPr lang="en-US" sz="3100" kern="1200" dirty="0" err="1"/>
            <a:t>verder</a:t>
          </a:r>
          <a:r>
            <a:rPr lang="en-US" sz="3100" kern="1200" dirty="0"/>
            <a:t>?</a:t>
          </a:r>
        </a:p>
      </dsp:txBody>
      <dsp:txXfrm>
        <a:off x="1496956" y="3284803"/>
        <a:ext cx="4064646" cy="674480"/>
      </dsp:txXfrm>
    </dsp:sp>
    <dsp:sp modelId="{D8A2EA26-B0F1-4B4F-811B-E945BA486D2D}">
      <dsp:nvSpPr>
        <dsp:cNvPr id="0" name=""/>
        <dsp:cNvSpPr/>
      </dsp:nvSpPr>
      <dsp:spPr>
        <a:xfrm>
          <a:off x="4475607" y="523405"/>
          <a:ext cx="465691" cy="465691"/>
        </a:xfrm>
        <a:prstGeom prst="downArrow">
          <a:avLst>
            <a:gd name="adj1" fmla="val 55000"/>
            <a:gd name="adj2" fmla="val 45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4580387" y="523405"/>
        <a:ext cx="256131" cy="350432"/>
      </dsp:txXfrm>
    </dsp:sp>
    <dsp:sp modelId="{4CB2293E-C8D9-4FFB-8AED-3D7ADF9BE16F}">
      <dsp:nvSpPr>
        <dsp:cNvPr id="0" name=""/>
        <dsp:cNvSpPr/>
      </dsp:nvSpPr>
      <dsp:spPr>
        <a:xfrm>
          <a:off x="4844600" y="1339360"/>
          <a:ext cx="465691" cy="465691"/>
        </a:xfrm>
        <a:prstGeom prst="downArrow">
          <a:avLst>
            <a:gd name="adj1" fmla="val 55000"/>
            <a:gd name="adj2" fmla="val 45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4949380" y="1339360"/>
        <a:ext cx="256131" cy="350432"/>
      </dsp:txXfrm>
    </dsp:sp>
    <dsp:sp modelId="{CA9BED84-54B7-42EF-8838-3D483D0DDCCB}">
      <dsp:nvSpPr>
        <dsp:cNvPr id="0" name=""/>
        <dsp:cNvSpPr/>
      </dsp:nvSpPr>
      <dsp:spPr>
        <a:xfrm>
          <a:off x="5213593" y="2143374"/>
          <a:ext cx="465691" cy="465691"/>
        </a:xfrm>
        <a:prstGeom prst="downArrow">
          <a:avLst>
            <a:gd name="adj1" fmla="val 55000"/>
            <a:gd name="adj2" fmla="val 45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5318373" y="2143374"/>
        <a:ext cx="256131" cy="350432"/>
      </dsp:txXfrm>
    </dsp:sp>
    <dsp:sp modelId="{188A0C65-623D-4763-BAB2-03B4AECEB216}">
      <dsp:nvSpPr>
        <dsp:cNvPr id="0" name=""/>
        <dsp:cNvSpPr/>
      </dsp:nvSpPr>
      <dsp:spPr>
        <a:xfrm>
          <a:off x="5582586" y="2967289"/>
          <a:ext cx="465691" cy="465691"/>
        </a:xfrm>
        <a:prstGeom prst="downArrow">
          <a:avLst>
            <a:gd name="adj1" fmla="val 55000"/>
            <a:gd name="adj2" fmla="val 45000"/>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endParaRPr lang="en-US" sz="2100" kern="1200"/>
        </a:p>
      </dsp:txBody>
      <dsp:txXfrm>
        <a:off x="5687366" y="2967289"/>
        <a:ext cx="256131" cy="35043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DED22F-ACF6-475C-AD02-6CE0E98AAE6B}">
      <dsp:nvSpPr>
        <dsp:cNvPr id="0" name=""/>
        <dsp:cNvSpPr/>
      </dsp:nvSpPr>
      <dsp:spPr>
        <a:xfrm>
          <a:off x="0" y="72645"/>
          <a:ext cx="6416040" cy="71954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Domein A</a:t>
          </a:r>
        </a:p>
      </dsp:txBody>
      <dsp:txXfrm>
        <a:off x="35125" y="107770"/>
        <a:ext cx="6345790" cy="649299"/>
      </dsp:txXfrm>
    </dsp:sp>
    <dsp:sp modelId="{55878E01-5FFE-4C7C-B116-DA3C7A4EA6F6}">
      <dsp:nvSpPr>
        <dsp:cNvPr id="0" name=""/>
        <dsp:cNvSpPr/>
      </dsp:nvSpPr>
      <dsp:spPr>
        <a:xfrm>
          <a:off x="0" y="792195"/>
          <a:ext cx="6416040" cy="31670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709"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kern="1200" dirty="0" err="1"/>
            <a:t>Communiceren</a:t>
          </a:r>
          <a:endParaRPr lang="en-US" sz="2300" kern="1200" dirty="0"/>
        </a:p>
        <a:p>
          <a:pPr marL="228600" lvl="1" indent="-228600" algn="l" defTabSz="1022350">
            <a:lnSpc>
              <a:spcPct val="90000"/>
            </a:lnSpc>
            <a:spcBef>
              <a:spcPct val="0"/>
            </a:spcBef>
            <a:spcAft>
              <a:spcPct val="20000"/>
            </a:spcAft>
            <a:buChar char="•"/>
          </a:pPr>
          <a:r>
            <a:rPr lang="en-US" sz="2300" kern="1200" dirty="0" err="1"/>
            <a:t>Rekenvaardigheden</a:t>
          </a:r>
          <a:endParaRPr lang="en-US" sz="2300" kern="1200" dirty="0"/>
        </a:p>
        <a:p>
          <a:pPr marL="228600" lvl="1" indent="-228600" algn="l" defTabSz="1022350">
            <a:lnSpc>
              <a:spcPct val="90000"/>
            </a:lnSpc>
            <a:spcBef>
              <a:spcPct val="0"/>
            </a:spcBef>
            <a:spcAft>
              <a:spcPct val="20000"/>
            </a:spcAft>
            <a:buChar char="•"/>
          </a:pPr>
          <a:r>
            <a:rPr lang="en-US" sz="2300" kern="1200" dirty="0" err="1"/>
            <a:t>Samenwerken</a:t>
          </a:r>
          <a:endParaRPr lang="en-US" sz="2300" kern="1200" dirty="0"/>
        </a:p>
        <a:p>
          <a:pPr marL="228600" lvl="1" indent="-228600" algn="l" defTabSz="1022350">
            <a:lnSpc>
              <a:spcPct val="90000"/>
            </a:lnSpc>
            <a:spcBef>
              <a:spcPct val="0"/>
            </a:spcBef>
            <a:spcAft>
              <a:spcPct val="20000"/>
            </a:spcAft>
            <a:buChar char="•"/>
          </a:pPr>
          <a:r>
            <a:rPr lang="en-US" sz="2300" kern="1200" dirty="0" err="1"/>
            <a:t>Verantwoord</a:t>
          </a:r>
          <a:r>
            <a:rPr lang="en-US" sz="2300" kern="1200" dirty="0"/>
            <a:t> </a:t>
          </a:r>
          <a:r>
            <a:rPr lang="en-US" sz="2300" kern="1200" dirty="0" err="1"/>
            <a:t>omgaan</a:t>
          </a:r>
          <a:r>
            <a:rPr lang="en-US" sz="2300" kern="1200" dirty="0"/>
            <a:t> met </a:t>
          </a:r>
          <a:r>
            <a:rPr lang="en-US" sz="2300" kern="1200" dirty="0" err="1"/>
            <a:t>digitale</a:t>
          </a:r>
          <a:r>
            <a:rPr lang="en-US" sz="2300" kern="1200" dirty="0"/>
            <a:t> </a:t>
          </a:r>
          <a:r>
            <a:rPr lang="en-US" sz="2300" kern="1200" dirty="0" err="1"/>
            <a:t>technologie</a:t>
          </a:r>
          <a:endParaRPr lang="en-US" sz="2300" kern="1200" dirty="0"/>
        </a:p>
        <a:p>
          <a:pPr marL="228600" lvl="1" indent="-228600" algn="l" defTabSz="1022350">
            <a:lnSpc>
              <a:spcPct val="90000"/>
            </a:lnSpc>
            <a:spcBef>
              <a:spcPct val="0"/>
            </a:spcBef>
            <a:spcAft>
              <a:spcPct val="20000"/>
            </a:spcAft>
            <a:buChar char="•"/>
          </a:pPr>
          <a:r>
            <a:rPr lang="en-US" sz="2300" kern="1200" dirty="0" err="1"/>
            <a:t>Informatievaardigheden</a:t>
          </a:r>
          <a:endParaRPr lang="en-US" sz="2300" kern="1200" dirty="0"/>
        </a:p>
        <a:p>
          <a:pPr marL="228600" lvl="1" indent="-228600" algn="l" defTabSz="1022350">
            <a:lnSpc>
              <a:spcPct val="90000"/>
            </a:lnSpc>
            <a:spcBef>
              <a:spcPct val="0"/>
            </a:spcBef>
            <a:spcAft>
              <a:spcPct val="20000"/>
            </a:spcAft>
            <a:buChar char="•"/>
          </a:pPr>
          <a:r>
            <a:rPr lang="en-US" sz="2300" kern="1200" dirty="0" err="1"/>
            <a:t>Analytisch</a:t>
          </a:r>
          <a:r>
            <a:rPr lang="en-US" sz="2300" kern="1200" dirty="0"/>
            <a:t> en </a:t>
          </a:r>
          <a:r>
            <a:rPr lang="en-US" sz="2300" kern="1200" dirty="0" err="1"/>
            <a:t>kritisch</a:t>
          </a:r>
          <a:r>
            <a:rPr lang="en-US" sz="2300" kern="1200" dirty="0"/>
            <a:t> </a:t>
          </a:r>
          <a:r>
            <a:rPr lang="en-US" sz="2300" kern="1200" dirty="0" err="1"/>
            <a:t>denken</a:t>
          </a:r>
          <a:endParaRPr lang="en-US" sz="2300" kern="1200" dirty="0"/>
        </a:p>
        <a:p>
          <a:pPr marL="228600" lvl="1" indent="-228600" algn="l" defTabSz="1022350">
            <a:lnSpc>
              <a:spcPct val="90000"/>
            </a:lnSpc>
            <a:spcBef>
              <a:spcPct val="0"/>
            </a:spcBef>
            <a:spcAft>
              <a:spcPct val="20000"/>
            </a:spcAft>
            <a:buChar char="•"/>
          </a:pPr>
          <a:r>
            <a:rPr lang="en-US" sz="2300" kern="1200" dirty="0" err="1"/>
            <a:t>Creatief</a:t>
          </a:r>
          <a:r>
            <a:rPr lang="en-US" sz="2300" kern="1200" dirty="0"/>
            <a:t> </a:t>
          </a:r>
          <a:r>
            <a:rPr lang="en-US" sz="2300" kern="1200" dirty="0" err="1"/>
            <a:t>denken</a:t>
          </a:r>
          <a:r>
            <a:rPr lang="en-US" sz="2300" kern="1200" dirty="0"/>
            <a:t> en </a:t>
          </a:r>
          <a:r>
            <a:rPr lang="en-US" sz="2300" kern="1200" dirty="0" err="1"/>
            <a:t>handelen</a:t>
          </a:r>
          <a:endParaRPr lang="en-US" sz="2300" kern="1200" dirty="0"/>
        </a:p>
        <a:p>
          <a:pPr marL="228600" lvl="1" indent="-228600" algn="l" defTabSz="1022350">
            <a:lnSpc>
              <a:spcPct val="90000"/>
            </a:lnSpc>
            <a:spcBef>
              <a:spcPct val="0"/>
            </a:spcBef>
            <a:spcAft>
              <a:spcPct val="20000"/>
            </a:spcAft>
            <a:buChar char="•"/>
          </a:pPr>
          <a:r>
            <a:rPr lang="en-US" sz="2300" kern="1200" dirty="0" err="1"/>
            <a:t>Verantwoordelijkheid</a:t>
          </a:r>
          <a:r>
            <a:rPr lang="en-US" sz="2300" kern="1200" dirty="0"/>
            <a:t> </a:t>
          </a:r>
          <a:r>
            <a:rPr lang="en-US" sz="2300" kern="1200" dirty="0" err="1"/>
            <a:t>nemen</a:t>
          </a:r>
          <a:endParaRPr lang="en-US" sz="2300" kern="1200" dirty="0"/>
        </a:p>
      </dsp:txBody>
      <dsp:txXfrm>
        <a:off x="0" y="792195"/>
        <a:ext cx="6416040" cy="316709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DED22F-ACF6-475C-AD02-6CE0E98AAE6B}">
      <dsp:nvSpPr>
        <dsp:cNvPr id="0" name=""/>
        <dsp:cNvSpPr/>
      </dsp:nvSpPr>
      <dsp:spPr>
        <a:xfrm>
          <a:off x="0" y="20130"/>
          <a:ext cx="6416040" cy="13127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err="1"/>
            <a:t>Domein</a:t>
          </a:r>
          <a:r>
            <a:rPr lang="en-US" sz="3300" kern="1200" dirty="0"/>
            <a:t> B: </a:t>
          </a:r>
          <a:r>
            <a:rPr lang="en-US" sz="3300" kern="1200" dirty="0" err="1"/>
            <a:t>werken</a:t>
          </a:r>
          <a:r>
            <a:rPr lang="en-US" sz="3300" kern="1200" dirty="0"/>
            <a:t> in </a:t>
          </a:r>
          <a:r>
            <a:rPr lang="en-US" sz="3300" kern="1200" dirty="0" err="1"/>
            <a:t>opdracht</a:t>
          </a:r>
          <a:r>
            <a:rPr lang="en-US" sz="3300" kern="1200" dirty="0"/>
            <a:t> van </a:t>
          </a:r>
          <a:r>
            <a:rPr lang="en-US" sz="3300" kern="1200" dirty="0" err="1"/>
            <a:t>een</a:t>
          </a:r>
          <a:r>
            <a:rPr lang="en-US" sz="3300" kern="1200" dirty="0"/>
            <a:t> </a:t>
          </a:r>
          <a:r>
            <a:rPr lang="en-US" sz="3300" kern="1200" dirty="0" err="1"/>
            <a:t>externe</a:t>
          </a:r>
          <a:r>
            <a:rPr lang="en-US" sz="3300" kern="1200" dirty="0"/>
            <a:t> </a:t>
          </a:r>
          <a:r>
            <a:rPr lang="en-US" sz="3300" kern="1200" dirty="0" err="1"/>
            <a:t>opdrachtgever</a:t>
          </a:r>
          <a:endParaRPr lang="en-US" sz="3300" kern="1200" dirty="0"/>
        </a:p>
      </dsp:txBody>
      <dsp:txXfrm>
        <a:off x="64083" y="84213"/>
        <a:ext cx="6287874" cy="1184574"/>
      </dsp:txXfrm>
    </dsp:sp>
    <dsp:sp modelId="{CD61377B-9EC9-48FE-A5F0-C083AE789C14}">
      <dsp:nvSpPr>
        <dsp:cNvPr id="0" name=""/>
        <dsp:cNvSpPr/>
      </dsp:nvSpPr>
      <dsp:spPr>
        <a:xfrm>
          <a:off x="0" y="1332870"/>
          <a:ext cx="6416040" cy="1366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709" tIns="41910" rIns="234696" bIns="41910" numCol="1" spcCol="1270" anchor="t" anchorCtr="0">
          <a:noAutofit/>
        </a:bodyPr>
        <a:lstStyle/>
        <a:p>
          <a:pPr marL="228600" lvl="1" indent="-228600" algn="l" defTabSz="1155700">
            <a:lnSpc>
              <a:spcPct val="90000"/>
            </a:lnSpc>
            <a:spcBef>
              <a:spcPct val="0"/>
            </a:spcBef>
            <a:spcAft>
              <a:spcPct val="20000"/>
            </a:spcAft>
            <a:buChar char="•"/>
          </a:pPr>
          <a:r>
            <a:rPr lang="en-US" sz="2600" kern="1200" dirty="0" err="1"/>
            <a:t>Praktische</a:t>
          </a:r>
          <a:r>
            <a:rPr lang="en-US" sz="2600" kern="1200" dirty="0"/>
            <a:t> en </a:t>
          </a:r>
          <a:r>
            <a:rPr lang="en-US" sz="2600" kern="1200" dirty="0" err="1"/>
            <a:t>realistische</a:t>
          </a:r>
          <a:r>
            <a:rPr lang="en-US" sz="2600" kern="1200" dirty="0"/>
            <a:t> </a:t>
          </a:r>
          <a:r>
            <a:rPr lang="en-US" sz="2600" kern="1200" dirty="0" err="1"/>
            <a:t>opdrachten</a:t>
          </a:r>
          <a:endParaRPr lang="en-US" sz="2600" kern="1200" dirty="0"/>
        </a:p>
        <a:p>
          <a:pPr marL="228600" lvl="1" indent="-228600" algn="l" defTabSz="1155700">
            <a:lnSpc>
              <a:spcPct val="90000"/>
            </a:lnSpc>
            <a:spcBef>
              <a:spcPct val="0"/>
            </a:spcBef>
            <a:spcAft>
              <a:spcPct val="20000"/>
            </a:spcAft>
            <a:buChar char="•"/>
          </a:pPr>
          <a:r>
            <a:rPr lang="en-US" sz="2600" kern="1200" dirty="0" err="1"/>
            <a:t>Interactie</a:t>
          </a:r>
          <a:r>
            <a:rPr lang="en-US" sz="2600" kern="1200" dirty="0"/>
            <a:t> met </a:t>
          </a:r>
          <a:r>
            <a:rPr lang="en-US" sz="2600" kern="1200" dirty="0" err="1"/>
            <a:t>externe</a:t>
          </a:r>
          <a:r>
            <a:rPr lang="en-US" sz="2600" kern="1200" dirty="0"/>
            <a:t> </a:t>
          </a:r>
          <a:r>
            <a:rPr lang="en-US" sz="2600" kern="1200" dirty="0" err="1"/>
            <a:t>opdrachtgevers</a:t>
          </a:r>
          <a:endParaRPr lang="en-US" sz="2600" kern="1200" dirty="0"/>
        </a:p>
        <a:p>
          <a:pPr marL="228600" lvl="1" indent="-228600" algn="l" defTabSz="1155700">
            <a:lnSpc>
              <a:spcPct val="90000"/>
            </a:lnSpc>
            <a:spcBef>
              <a:spcPct val="0"/>
            </a:spcBef>
            <a:spcAft>
              <a:spcPct val="20000"/>
            </a:spcAft>
            <a:buChar char="•"/>
          </a:pPr>
          <a:r>
            <a:rPr lang="en-US" sz="2600" kern="1200" dirty="0" err="1"/>
            <a:t>Werken</a:t>
          </a:r>
          <a:r>
            <a:rPr lang="en-US" sz="2600" kern="1200" dirty="0"/>
            <a:t> in </a:t>
          </a:r>
          <a:r>
            <a:rPr lang="en-US" sz="2600" kern="1200" dirty="0" err="1"/>
            <a:t>opdracht</a:t>
          </a:r>
          <a:r>
            <a:rPr lang="en-US" sz="2600" kern="1200" dirty="0"/>
            <a:t> van </a:t>
          </a:r>
          <a:r>
            <a:rPr lang="en-US" sz="2600" kern="1200" dirty="0" err="1"/>
            <a:t>een</a:t>
          </a:r>
          <a:r>
            <a:rPr lang="en-US" sz="2600" kern="1200" dirty="0"/>
            <a:t> </a:t>
          </a:r>
          <a:r>
            <a:rPr lang="en-US" sz="2600" kern="1200" dirty="0" err="1"/>
            <a:t>organisatie</a:t>
          </a:r>
          <a:endParaRPr lang="en-US" sz="2600" kern="1200" dirty="0"/>
        </a:p>
      </dsp:txBody>
      <dsp:txXfrm>
        <a:off x="0" y="1332870"/>
        <a:ext cx="6416040" cy="1366200"/>
      </dsp:txXfrm>
    </dsp:sp>
    <dsp:sp modelId="{7A0F0B53-70FE-4061-BFBA-C7468B4142B3}">
      <dsp:nvSpPr>
        <dsp:cNvPr id="0" name=""/>
        <dsp:cNvSpPr/>
      </dsp:nvSpPr>
      <dsp:spPr>
        <a:xfrm>
          <a:off x="0" y="2699070"/>
          <a:ext cx="6416040" cy="13127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err="1"/>
            <a:t>Domein</a:t>
          </a:r>
          <a:r>
            <a:rPr lang="en-US" sz="3300" kern="1200" dirty="0"/>
            <a:t> C: </a:t>
          </a:r>
          <a:r>
            <a:rPr lang="en-US" sz="3300" kern="1200" dirty="0" err="1"/>
            <a:t>Loopbaanontwikkeling</a:t>
          </a:r>
          <a:endParaRPr lang="en-US" sz="3300" kern="1200" dirty="0"/>
        </a:p>
      </dsp:txBody>
      <dsp:txXfrm>
        <a:off x="64083" y="2763153"/>
        <a:ext cx="6287874" cy="118457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DED22F-ACF6-475C-AD02-6CE0E98AAE6B}">
      <dsp:nvSpPr>
        <dsp:cNvPr id="0" name=""/>
        <dsp:cNvSpPr/>
      </dsp:nvSpPr>
      <dsp:spPr>
        <a:xfrm>
          <a:off x="0" y="71363"/>
          <a:ext cx="6416040" cy="64759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err="1"/>
            <a:t>Domein</a:t>
          </a:r>
          <a:r>
            <a:rPr lang="en-US" sz="2700" kern="1200" dirty="0"/>
            <a:t> E</a:t>
          </a:r>
        </a:p>
      </dsp:txBody>
      <dsp:txXfrm>
        <a:off x="31613" y="102976"/>
        <a:ext cx="6352814" cy="584369"/>
      </dsp:txXfrm>
    </dsp:sp>
    <dsp:sp modelId="{55878E01-5FFE-4C7C-B116-DA3C7A4EA6F6}">
      <dsp:nvSpPr>
        <dsp:cNvPr id="0" name=""/>
        <dsp:cNvSpPr/>
      </dsp:nvSpPr>
      <dsp:spPr>
        <a:xfrm>
          <a:off x="0" y="718958"/>
          <a:ext cx="6416040" cy="32416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709"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dirty="0" err="1"/>
            <a:t>Diensten</a:t>
          </a:r>
          <a:r>
            <a:rPr lang="en-US" sz="2100" kern="1200" dirty="0"/>
            <a:t> </a:t>
          </a:r>
          <a:r>
            <a:rPr lang="en-US" sz="2100" kern="1200" dirty="0" err="1"/>
            <a:t>verlenen</a:t>
          </a:r>
          <a:r>
            <a:rPr lang="en-US" sz="2100" kern="1200" dirty="0"/>
            <a:t> (1)</a:t>
          </a:r>
        </a:p>
        <a:p>
          <a:pPr marL="228600" lvl="1" indent="-228600" algn="l" defTabSz="933450">
            <a:lnSpc>
              <a:spcPct val="90000"/>
            </a:lnSpc>
            <a:spcBef>
              <a:spcPct val="0"/>
            </a:spcBef>
            <a:spcAft>
              <a:spcPct val="20000"/>
            </a:spcAft>
            <a:buChar char="•"/>
          </a:pPr>
          <a:r>
            <a:rPr lang="en-US" sz="2100" kern="1200" dirty="0" err="1"/>
            <a:t>Producten</a:t>
          </a:r>
          <a:r>
            <a:rPr lang="en-US" sz="2100" kern="1200" dirty="0"/>
            <a:t> </a:t>
          </a:r>
          <a:r>
            <a:rPr lang="en-US" sz="2100" kern="1200" dirty="0" err="1"/>
            <a:t>maken</a:t>
          </a:r>
          <a:r>
            <a:rPr lang="en-US" sz="2100" kern="1200" dirty="0"/>
            <a:t> (1)</a:t>
          </a:r>
        </a:p>
        <a:p>
          <a:pPr marL="228600" lvl="1" indent="-228600" algn="l" defTabSz="933450">
            <a:lnSpc>
              <a:spcPct val="90000"/>
            </a:lnSpc>
            <a:spcBef>
              <a:spcPct val="0"/>
            </a:spcBef>
            <a:spcAft>
              <a:spcPct val="20000"/>
            </a:spcAft>
            <a:buChar char="•"/>
          </a:pPr>
          <a:r>
            <a:rPr lang="en-US" sz="2100" kern="1200" dirty="0" err="1"/>
            <a:t>Processen</a:t>
          </a:r>
          <a:r>
            <a:rPr lang="en-US" sz="2100" kern="1200" dirty="0"/>
            <a:t> </a:t>
          </a:r>
          <a:r>
            <a:rPr lang="en-US" sz="2100" kern="1200" dirty="0" err="1"/>
            <a:t>verbeteren</a:t>
          </a:r>
          <a:r>
            <a:rPr lang="en-US" sz="2100" kern="1200" dirty="0"/>
            <a:t> (1)</a:t>
          </a:r>
        </a:p>
        <a:p>
          <a:pPr marL="228600" lvl="1" indent="-228600" algn="l" defTabSz="933450">
            <a:lnSpc>
              <a:spcPct val="90000"/>
            </a:lnSpc>
            <a:spcBef>
              <a:spcPct val="0"/>
            </a:spcBef>
            <a:spcAft>
              <a:spcPct val="20000"/>
            </a:spcAft>
            <a:buChar char="•"/>
          </a:pPr>
          <a:r>
            <a:rPr lang="en-US" sz="2100" kern="1200" dirty="0" err="1"/>
            <a:t>Onderzoeken</a:t>
          </a:r>
          <a:r>
            <a:rPr lang="en-US" sz="2100" kern="1200" dirty="0"/>
            <a:t> van </a:t>
          </a:r>
          <a:r>
            <a:rPr lang="en-US" sz="2100" kern="1200" dirty="0" err="1"/>
            <a:t>vraagstukken</a:t>
          </a:r>
          <a:r>
            <a:rPr lang="en-US" sz="2100" kern="1200" dirty="0"/>
            <a:t> (1)</a:t>
          </a:r>
        </a:p>
        <a:p>
          <a:pPr marL="228600" lvl="1" indent="-228600" algn="l" defTabSz="933450">
            <a:lnSpc>
              <a:spcPct val="90000"/>
            </a:lnSpc>
            <a:spcBef>
              <a:spcPct val="0"/>
            </a:spcBef>
            <a:spcAft>
              <a:spcPct val="20000"/>
            </a:spcAft>
            <a:buChar char="•"/>
          </a:pPr>
          <a:r>
            <a:rPr lang="en-US" sz="2100" kern="1200" dirty="0" err="1"/>
            <a:t>Verduurzaming</a:t>
          </a:r>
          <a:r>
            <a:rPr lang="en-US" sz="2100" kern="1200" dirty="0"/>
            <a:t> (1)</a:t>
          </a:r>
        </a:p>
        <a:p>
          <a:pPr marL="228600" lvl="1" indent="-228600" algn="l" defTabSz="933450">
            <a:lnSpc>
              <a:spcPct val="90000"/>
            </a:lnSpc>
            <a:spcBef>
              <a:spcPct val="0"/>
            </a:spcBef>
            <a:spcAft>
              <a:spcPct val="20000"/>
            </a:spcAft>
            <a:buChar char="•"/>
          </a:pPr>
          <a:r>
            <a:rPr lang="en-US" sz="2100" kern="1200" dirty="0" err="1"/>
            <a:t>Digitalisering</a:t>
          </a:r>
          <a:r>
            <a:rPr lang="en-US" sz="2100" kern="1200" dirty="0"/>
            <a:t> (2)</a:t>
          </a:r>
        </a:p>
        <a:p>
          <a:pPr marL="228600" lvl="1" indent="-228600" algn="l" defTabSz="933450">
            <a:lnSpc>
              <a:spcPct val="90000"/>
            </a:lnSpc>
            <a:spcBef>
              <a:spcPct val="0"/>
            </a:spcBef>
            <a:spcAft>
              <a:spcPct val="20000"/>
            </a:spcAft>
            <a:buChar char="•"/>
          </a:pPr>
          <a:r>
            <a:rPr lang="en-US" sz="2100" kern="1200" dirty="0" err="1"/>
            <a:t>Digitalisering</a:t>
          </a:r>
          <a:r>
            <a:rPr lang="en-US" sz="2100" kern="1200" dirty="0"/>
            <a:t> en </a:t>
          </a:r>
          <a:r>
            <a:rPr lang="en-US" sz="2100" kern="1200" dirty="0" err="1"/>
            <a:t>sociale</a:t>
          </a:r>
          <a:r>
            <a:rPr lang="en-US" sz="2100" kern="1200" dirty="0"/>
            <a:t> </a:t>
          </a:r>
          <a:r>
            <a:rPr lang="en-US" sz="2100" kern="1200" dirty="0" err="1"/>
            <a:t>innovatie</a:t>
          </a:r>
          <a:r>
            <a:rPr lang="en-US" sz="2100" kern="1200" dirty="0"/>
            <a:t> (1)</a:t>
          </a:r>
        </a:p>
        <a:p>
          <a:pPr marL="228600" lvl="1" indent="-228600" algn="l" defTabSz="933450">
            <a:lnSpc>
              <a:spcPct val="90000"/>
            </a:lnSpc>
            <a:spcBef>
              <a:spcPct val="0"/>
            </a:spcBef>
            <a:spcAft>
              <a:spcPct val="20000"/>
            </a:spcAft>
            <a:buChar char="•"/>
          </a:pPr>
          <a:r>
            <a:rPr lang="en-US" sz="2100" kern="1200" dirty="0" err="1"/>
            <a:t>Sociale</a:t>
          </a:r>
          <a:r>
            <a:rPr lang="en-US" sz="2100" kern="1200" dirty="0"/>
            <a:t> </a:t>
          </a:r>
          <a:r>
            <a:rPr lang="en-US" sz="2100" kern="1200" dirty="0" err="1"/>
            <a:t>innovatie</a:t>
          </a:r>
          <a:r>
            <a:rPr lang="en-US" sz="2100" kern="1200" dirty="0"/>
            <a:t> (2)</a:t>
          </a:r>
        </a:p>
        <a:p>
          <a:pPr marL="228600" lvl="1" indent="-228600" algn="l" defTabSz="933450">
            <a:lnSpc>
              <a:spcPct val="90000"/>
            </a:lnSpc>
            <a:spcBef>
              <a:spcPct val="0"/>
            </a:spcBef>
            <a:spcAft>
              <a:spcPct val="20000"/>
            </a:spcAft>
            <a:buChar char="•"/>
          </a:pPr>
          <a:r>
            <a:rPr lang="en-US" sz="2100" kern="1200" dirty="0" err="1"/>
            <a:t>Ethische</a:t>
          </a:r>
          <a:r>
            <a:rPr lang="en-US" sz="2100" kern="1200" dirty="0"/>
            <a:t> dilemma’s (1)</a:t>
          </a:r>
        </a:p>
      </dsp:txBody>
      <dsp:txXfrm>
        <a:off x="0" y="718958"/>
        <a:ext cx="6416040" cy="324161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178B47-0A34-4331-9805-1363769F5C64}">
      <dsp:nvSpPr>
        <dsp:cNvPr id="0" name=""/>
        <dsp:cNvSpPr/>
      </dsp:nvSpPr>
      <dsp:spPr>
        <a:xfrm>
          <a:off x="0" y="13988"/>
          <a:ext cx="6416040" cy="4890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100000"/>
            </a:lnSpc>
            <a:spcBef>
              <a:spcPct val="0"/>
            </a:spcBef>
            <a:spcAft>
              <a:spcPct val="35000"/>
            </a:spcAft>
            <a:buNone/>
          </a:pPr>
          <a:r>
            <a:rPr lang="en-US" sz="1900" b="1" kern="1200"/>
            <a:t>Onderwijsprogramma</a:t>
          </a:r>
          <a:endParaRPr lang="en-US" sz="1900" kern="1200"/>
        </a:p>
      </dsp:txBody>
      <dsp:txXfrm>
        <a:off x="23874" y="37862"/>
        <a:ext cx="6368292" cy="441312"/>
      </dsp:txXfrm>
    </dsp:sp>
    <dsp:sp modelId="{BDA1767F-935B-438C-83FD-277D053A7065}">
      <dsp:nvSpPr>
        <dsp:cNvPr id="0" name=""/>
        <dsp:cNvSpPr/>
      </dsp:nvSpPr>
      <dsp:spPr>
        <a:xfrm>
          <a:off x="0" y="503048"/>
          <a:ext cx="6416040" cy="1415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709" tIns="24130" rIns="135128" bIns="24130" numCol="1" spcCol="1270" anchor="t" anchorCtr="0">
          <a:noAutofit/>
        </a:bodyPr>
        <a:lstStyle/>
        <a:p>
          <a:pPr marL="114300" lvl="1" indent="-114300" algn="l" defTabSz="666750">
            <a:lnSpc>
              <a:spcPct val="100000"/>
            </a:lnSpc>
            <a:spcBef>
              <a:spcPct val="0"/>
            </a:spcBef>
            <a:spcAft>
              <a:spcPct val="20000"/>
            </a:spcAft>
            <a:buChar char="•"/>
          </a:pPr>
          <a:r>
            <a:rPr lang="en-US" sz="1500" kern="1200" dirty="0" err="1"/>
            <a:t>Doorlopende</a:t>
          </a:r>
          <a:r>
            <a:rPr lang="en-US" sz="1500" kern="1200" dirty="0"/>
            <a:t> </a:t>
          </a:r>
          <a:r>
            <a:rPr lang="en-US" sz="1500" kern="1200" dirty="0" err="1"/>
            <a:t>leerlijn</a:t>
          </a:r>
          <a:r>
            <a:rPr lang="en-US" sz="1500" kern="1200" dirty="0"/>
            <a:t> van 2 </a:t>
          </a:r>
          <a:r>
            <a:rPr lang="en-US" sz="1500" kern="1200" dirty="0" err="1"/>
            <a:t>naar</a:t>
          </a:r>
          <a:r>
            <a:rPr lang="en-US" sz="1500" kern="1200" dirty="0"/>
            <a:t> 3 over </a:t>
          </a:r>
          <a:r>
            <a:rPr lang="en-US" sz="1500" kern="1200" dirty="0" err="1"/>
            <a:t>vaardigheden</a:t>
          </a:r>
          <a:endParaRPr lang="en-US" sz="1500" kern="1200" dirty="0"/>
        </a:p>
        <a:p>
          <a:pPr marL="114300" lvl="1" indent="-114300" algn="l" defTabSz="666750">
            <a:lnSpc>
              <a:spcPct val="100000"/>
            </a:lnSpc>
            <a:spcBef>
              <a:spcPct val="0"/>
            </a:spcBef>
            <a:spcAft>
              <a:spcPct val="20000"/>
            </a:spcAft>
            <a:buChar char="•"/>
          </a:pPr>
          <a:r>
            <a:rPr lang="en-US" sz="1500" kern="1200" dirty="0" err="1"/>
            <a:t>Pws</a:t>
          </a:r>
          <a:r>
            <a:rPr lang="en-US" sz="1500" kern="1200" dirty="0"/>
            <a:t> </a:t>
          </a:r>
          <a:r>
            <a:rPr lang="en-US" sz="1500" kern="1200" dirty="0" err="1"/>
            <a:t>integreren</a:t>
          </a:r>
          <a:endParaRPr lang="en-US" sz="1500" kern="1200" dirty="0"/>
        </a:p>
        <a:p>
          <a:pPr marL="114300" lvl="1" indent="-114300" algn="l" defTabSz="666750">
            <a:lnSpc>
              <a:spcPct val="100000"/>
            </a:lnSpc>
            <a:spcBef>
              <a:spcPct val="0"/>
            </a:spcBef>
            <a:spcAft>
              <a:spcPct val="20000"/>
            </a:spcAft>
            <a:buChar char="•"/>
          </a:pPr>
          <a:r>
            <a:rPr lang="en-US" sz="1500" kern="1200" dirty="0" err="1"/>
            <a:t>Integratie</a:t>
          </a:r>
          <a:r>
            <a:rPr lang="en-US" sz="1500" kern="1200" dirty="0"/>
            <a:t> </a:t>
          </a:r>
          <a:r>
            <a:rPr lang="en-US" sz="1500" kern="1200" dirty="0" err="1"/>
            <a:t>beroepsgericht</a:t>
          </a:r>
          <a:r>
            <a:rPr lang="en-US" sz="1500" kern="1200" dirty="0"/>
            <a:t> </a:t>
          </a:r>
          <a:r>
            <a:rPr lang="en-US" sz="1500" kern="1200" dirty="0" err="1"/>
            <a:t>programma</a:t>
          </a:r>
          <a:r>
            <a:rPr lang="en-US" sz="1500" kern="1200" dirty="0"/>
            <a:t> in </a:t>
          </a:r>
          <a:r>
            <a:rPr lang="en-US" sz="1500" kern="1200" dirty="0" err="1"/>
            <a:t>pgp</a:t>
          </a:r>
          <a:endParaRPr lang="en-US" sz="1500" kern="1200" dirty="0"/>
        </a:p>
        <a:p>
          <a:pPr marL="114300" lvl="1" indent="-114300" algn="l" defTabSz="666750">
            <a:lnSpc>
              <a:spcPct val="100000"/>
            </a:lnSpc>
            <a:spcBef>
              <a:spcPct val="0"/>
            </a:spcBef>
            <a:spcAft>
              <a:spcPct val="20000"/>
            </a:spcAft>
            <a:buChar char="•"/>
          </a:pPr>
          <a:r>
            <a:rPr lang="en-US" sz="1500" kern="1200" dirty="0" err="1"/>
            <a:t>Betrekken</a:t>
          </a:r>
          <a:r>
            <a:rPr lang="en-US" sz="1500" kern="1200" dirty="0"/>
            <a:t> </a:t>
          </a:r>
          <a:r>
            <a:rPr lang="en-US" sz="1500" kern="1200" dirty="0" err="1"/>
            <a:t>externe</a:t>
          </a:r>
          <a:r>
            <a:rPr lang="en-US" sz="1500" kern="1200" dirty="0"/>
            <a:t> </a:t>
          </a:r>
          <a:r>
            <a:rPr lang="en-US" sz="1500" kern="1200" dirty="0" err="1"/>
            <a:t>opdrachtgevers</a:t>
          </a:r>
          <a:r>
            <a:rPr lang="en-US" sz="1500" kern="1200" dirty="0"/>
            <a:t> </a:t>
          </a:r>
        </a:p>
        <a:p>
          <a:pPr marL="114300" lvl="1" indent="-114300" algn="l" defTabSz="666750">
            <a:lnSpc>
              <a:spcPct val="100000"/>
            </a:lnSpc>
            <a:spcBef>
              <a:spcPct val="0"/>
            </a:spcBef>
            <a:spcAft>
              <a:spcPct val="20000"/>
            </a:spcAft>
            <a:buChar char="•"/>
          </a:pPr>
          <a:endParaRPr lang="en-US" sz="1500" kern="1200" dirty="0"/>
        </a:p>
      </dsp:txBody>
      <dsp:txXfrm>
        <a:off x="0" y="503048"/>
        <a:ext cx="6416040" cy="1415880"/>
      </dsp:txXfrm>
    </dsp:sp>
    <dsp:sp modelId="{6C456161-A493-456E-ACD6-14A2732D3FC7}">
      <dsp:nvSpPr>
        <dsp:cNvPr id="0" name=""/>
        <dsp:cNvSpPr/>
      </dsp:nvSpPr>
      <dsp:spPr>
        <a:xfrm>
          <a:off x="0" y="1918928"/>
          <a:ext cx="6416040" cy="4890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100000"/>
            </a:lnSpc>
            <a:spcBef>
              <a:spcPct val="0"/>
            </a:spcBef>
            <a:spcAft>
              <a:spcPct val="35000"/>
            </a:spcAft>
            <a:buNone/>
          </a:pPr>
          <a:r>
            <a:rPr lang="en-US" sz="1900" b="1" kern="1200"/>
            <a:t>Inrichting</a:t>
          </a:r>
          <a:endParaRPr lang="en-US" sz="1900" kern="1200"/>
        </a:p>
      </dsp:txBody>
      <dsp:txXfrm>
        <a:off x="23874" y="1942802"/>
        <a:ext cx="6368292" cy="441312"/>
      </dsp:txXfrm>
    </dsp:sp>
    <dsp:sp modelId="{D7B21FA9-9D34-4097-A1E3-DA15F96C8440}">
      <dsp:nvSpPr>
        <dsp:cNvPr id="0" name=""/>
        <dsp:cNvSpPr/>
      </dsp:nvSpPr>
      <dsp:spPr>
        <a:xfrm>
          <a:off x="0" y="2407988"/>
          <a:ext cx="6416040" cy="560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709" tIns="24130" rIns="135128" bIns="24130" numCol="1" spcCol="1270" anchor="t" anchorCtr="0">
          <a:noAutofit/>
        </a:bodyPr>
        <a:lstStyle/>
        <a:p>
          <a:pPr marL="114300" lvl="1" indent="-114300" algn="l" defTabSz="666750">
            <a:lnSpc>
              <a:spcPct val="100000"/>
            </a:lnSpc>
            <a:spcBef>
              <a:spcPct val="0"/>
            </a:spcBef>
            <a:spcAft>
              <a:spcPct val="20000"/>
            </a:spcAft>
            <a:buChar char="•"/>
          </a:pPr>
          <a:r>
            <a:rPr lang="en-US" sz="1500" kern="1200"/>
            <a:t>Vakkenpakketen</a:t>
          </a:r>
        </a:p>
        <a:p>
          <a:pPr marL="114300" lvl="1" indent="-114300" algn="l" defTabSz="666750">
            <a:lnSpc>
              <a:spcPct val="100000"/>
            </a:lnSpc>
            <a:spcBef>
              <a:spcPct val="0"/>
            </a:spcBef>
            <a:spcAft>
              <a:spcPct val="20000"/>
            </a:spcAft>
            <a:buChar char="•"/>
          </a:pPr>
          <a:r>
            <a:rPr lang="en-US" sz="1500" kern="1200"/>
            <a:t>Overstap naar andere schoolsoort</a:t>
          </a:r>
        </a:p>
      </dsp:txBody>
      <dsp:txXfrm>
        <a:off x="0" y="2407988"/>
        <a:ext cx="6416040" cy="560452"/>
      </dsp:txXfrm>
    </dsp:sp>
    <dsp:sp modelId="{94BDECE9-08DA-417D-911F-4ACC18C6C8E2}">
      <dsp:nvSpPr>
        <dsp:cNvPr id="0" name=""/>
        <dsp:cNvSpPr/>
      </dsp:nvSpPr>
      <dsp:spPr>
        <a:xfrm>
          <a:off x="0" y="2968440"/>
          <a:ext cx="6416040" cy="4890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100000"/>
            </a:lnSpc>
            <a:spcBef>
              <a:spcPct val="0"/>
            </a:spcBef>
            <a:spcAft>
              <a:spcPct val="35000"/>
            </a:spcAft>
            <a:buNone/>
          </a:pPr>
          <a:r>
            <a:rPr lang="en-US" sz="1900" b="1" kern="1200"/>
            <a:t>Toetsing en afsluiting</a:t>
          </a:r>
          <a:endParaRPr lang="en-US" sz="1900" kern="1200"/>
        </a:p>
      </dsp:txBody>
      <dsp:txXfrm>
        <a:off x="23874" y="2992314"/>
        <a:ext cx="6368292" cy="441312"/>
      </dsp:txXfrm>
    </dsp:sp>
    <dsp:sp modelId="{0B6767D4-F6E8-405F-9AA8-1034AB06D933}">
      <dsp:nvSpPr>
        <dsp:cNvPr id="0" name=""/>
        <dsp:cNvSpPr/>
      </dsp:nvSpPr>
      <dsp:spPr>
        <a:xfrm>
          <a:off x="0" y="3457500"/>
          <a:ext cx="6416040" cy="5604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709" tIns="24130" rIns="135128" bIns="24130" numCol="1" spcCol="1270" anchor="t" anchorCtr="0">
          <a:noAutofit/>
        </a:bodyPr>
        <a:lstStyle/>
        <a:p>
          <a:pPr marL="114300" lvl="1" indent="-114300" algn="l" defTabSz="666750">
            <a:lnSpc>
              <a:spcPct val="100000"/>
            </a:lnSpc>
            <a:spcBef>
              <a:spcPct val="0"/>
            </a:spcBef>
            <a:spcAft>
              <a:spcPct val="20000"/>
            </a:spcAft>
            <a:buChar char="•"/>
          </a:pPr>
          <a:r>
            <a:rPr lang="en-US" sz="1500" kern="1200"/>
            <a:t>Een of tweejarig pta</a:t>
          </a:r>
        </a:p>
        <a:p>
          <a:pPr marL="114300" lvl="1" indent="-114300" algn="l" defTabSz="666750">
            <a:lnSpc>
              <a:spcPct val="100000"/>
            </a:lnSpc>
            <a:spcBef>
              <a:spcPct val="0"/>
            </a:spcBef>
            <a:spcAft>
              <a:spcPct val="20000"/>
            </a:spcAft>
            <a:buChar char="•"/>
          </a:pPr>
          <a:r>
            <a:rPr lang="en-US" sz="1500" kern="1200"/>
            <a:t>Beoordeling van vaardigheden</a:t>
          </a:r>
        </a:p>
      </dsp:txBody>
      <dsp:txXfrm>
        <a:off x="0" y="3457500"/>
        <a:ext cx="6416040" cy="56045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C22C68-E26D-4E06-92D4-31313AE5D47D}">
      <dsp:nvSpPr>
        <dsp:cNvPr id="0" name=""/>
        <dsp:cNvSpPr/>
      </dsp:nvSpPr>
      <dsp:spPr>
        <a:xfrm>
          <a:off x="1658834" y="2029"/>
          <a:ext cx="3098370" cy="185902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nl-NL" sz="3100" kern="1200"/>
            <a:t>Doorontwikkeling pgp’s </a:t>
          </a:r>
          <a:endParaRPr lang="en-US" sz="3100" kern="1200"/>
        </a:p>
      </dsp:txBody>
      <dsp:txXfrm>
        <a:off x="1658834" y="2029"/>
        <a:ext cx="3098370" cy="1859022"/>
      </dsp:txXfrm>
    </dsp:sp>
    <dsp:sp modelId="{F8D26CCD-7DEB-4B4E-B90D-727A4B6ADC61}">
      <dsp:nvSpPr>
        <dsp:cNvPr id="0" name=""/>
        <dsp:cNvSpPr/>
      </dsp:nvSpPr>
      <dsp:spPr>
        <a:xfrm>
          <a:off x="1658834" y="2170889"/>
          <a:ext cx="3098370" cy="185902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nl-NL" sz="3100" kern="1200" dirty="0"/>
            <a:t>mei 2023, versie 3 EP</a:t>
          </a:r>
          <a:endParaRPr lang="en-US" sz="3100" kern="1200" dirty="0"/>
        </a:p>
      </dsp:txBody>
      <dsp:txXfrm>
        <a:off x="1658834" y="2170889"/>
        <a:ext cx="3098370" cy="18590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3008E8-3256-4F76-A835-FCE2C25CCC1E}">
      <dsp:nvSpPr>
        <dsp:cNvPr id="0" name=""/>
        <dsp:cNvSpPr/>
      </dsp:nvSpPr>
      <dsp:spPr>
        <a:xfrm>
          <a:off x="1744" y="35409"/>
          <a:ext cx="1724121" cy="100273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NL" sz="1800" kern="1200">
              <a:latin typeface="Verdana" panose="020B0604030504040204" pitchFamily="34" charset="0"/>
              <a:ea typeface="Verdana" panose="020B0604030504040204" pitchFamily="34" charset="0"/>
            </a:rPr>
            <a:t>21/22 leerjaar 3</a:t>
          </a:r>
        </a:p>
      </dsp:txBody>
      <dsp:txXfrm>
        <a:off x="31113" y="64778"/>
        <a:ext cx="1665383" cy="943996"/>
      </dsp:txXfrm>
    </dsp:sp>
    <dsp:sp modelId="{1D509843-D602-4873-BCC4-A6C7D3486CD1}">
      <dsp:nvSpPr>
        <dsp:cNvPr id="0" name=""/>
        <dsp:cNvSpPr/>
      </dsp:nvSpPr>
      <dsp:spPr>
        <a:xfrm>
          <a:off x="1881950" y="343232"/>
          <a:ext cx="330898" cy="38708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nl-NL" sz="1600" kern="1200"/>
        </a:p>
      </dsp:txBody>
      <dsp:txXfrm>
        <a:off x="1881950" y="420650"/>
        <a:ext cx="231629" cy="232252"/>
      </dsp:txXfrm>
    </dsp:sp>
    <dsp:sp modelId="{CAEF596F-9CE3-4E60-8FCF-EF4D4B2F8A36}">
      <dsp:nvSpPr>
        <dsp:cNvPr id="0" name=""/>
        <dsp:cNvSpPr/>
      </dsp:nvSpPr>
      <dsp:spPr>
        <a:xfrm>
          <a:off x="2350202" y="9711"/>
          <a:ext cx="1799993" cy="10541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NL" sz="1800" kern="1200" dirty="0">
              <a:latin typeface="Verdana" panose="020B0604030504040204" pitchFamily="34" charset="0"/>
              <a:ea typeface="Verdana" panose="020B0604030504040204" pitchFamily="34" charset="0"/>
            </a:rPr>
            <a:t>22/23</a:t>
          </a:r>
        </a:p>
        <a:p>
          <a:pPr marL="0" lvl="0" indent="0" algn="ctr" defTabSz="800100">
            <a:lnSpc>
              <a:spcPct val="90000"/>
            </a:lnSpc>
            <a:spcBef>
              <a:spcPct val="0"/>
            </a:spcBef>
            <a:spcAft>
              <a:spcPct val="35000"/>
            </a:spcAft>
            <a:buNone/>
          </a:pPr>
          <a:r>
            <a:rPr lang="nl-NL" sz="1800" kern="1200" dirty="0">
              <a:latin typeface="Verdana" panose="020B0604030504040204" pitchFamily="34" charset="0"/>
              <a:ea typeface="Verdana" panose="020B0604030504040204" pitchFamily="34" charset="0"/>
            </a:rPr>
            <a:t>leerjaar 4</a:t>
          </a:r>
        </a:p>
      </dsp:txBody>
      <dsp:txXfrm>
        <a:off x="2381076" y="40585"/>
        <a:ext cx="1738245" cy="992381"/>
      </dsp:txXfrm>
    </dsp:sp>
    <dsp:sp modelId="{50CFA192-9289-4DB5-BB61-607196A5B4CE}">
      <dsp:nvSpPr>
        <dsp:cNvPr id="0" name=""/>
        <dsp:cNvSpPr/>
      </dsp:nvSpPr>
      <dsp:spPr>
        <a:xfrm>
          <a:off x="4306280" y="343232"/>
          <a:ext cx="330898" cy="38708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nl-NL" sz="1600" kern="1200"/>
        </a:p>
      </dsp:txBody>
      <dsp:txXfrm>
        <a:off x="4306280" y="420650"/>
        <a:ext cx="231629" cy="232252"/>
      </dsp:txXfrm>
    </dsp:sp>
    <dsp:sp modelId="{FA529033-53A6-4F3B-A1B9-F088F9D78695}">
      <dsp:nvSpPr>
        <dsp:cNvPr id="0" name=""/>
        <dsp:cNvSpPr/>
      </dsp:nvSpPr>
      <dsp:spPr>
        <a:xfrm>
          <a:off x="4774532" y="9711"/>
          <a:ext cx="1767434" cy="10541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NL" sz="1800" kern="1200">
              <a:latin typeface="Verdana" panose="020B0604030504040204" pitchFamily="34" charset="0"/>
              <a:ea typeface="Verdana" panose="020B0604030504040204" pitchFamily="34" charset="0"/>
            </a:rPr>
            <a:t>MBO/havo</a:t>
          </a:r>
        </a:p>
      </dsp:txBody>
      <dsp:txXfrm>
        <a:off x="4805406" y="40585"/>
        <a:ext cx="1705686" cy="99238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F4F766-9DF5-4492-9895-2C67CE8FD3F1}">
      <dsp:nvSpPr>
        <dsp:cNvPr id="0" name=""/>
        <dsp:cNvSpPr/>
      </dsp:nvSpPr>
      <dsp:spPr>
        <a:xfrm>
          <a:off x="92314" y="314643"/>
          <a:ext cx="1822588" cy="1093552"/>
        </a:xfrm>
        <a:prstGeom prst="roundRect">
          <a:avLst>
            <a:gd name="adj" fmla="val 10000"/>
          </a:avLst>
        </a:prstGeom>
        <a:solidFill>
          <a:srgbClr val="00BED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NL" sz="1800" kern="1200" dirty="0">
              <a:latin typeface="Verdana" panose="020B0604030504040204" pitchFamily="34" charset="0"/>
              <a:ea typeface="Verdana" panose="020B0604030504040204" pitchFamily="34" charset="0"/>
            </a:rPr>
            <a:t>22/23</a:t>
          </a:r>
        </a:p>
        <a:p>
          <a:pPr marL="0" lvl="0" indent="0" algn="ctr" defTabSz="800100">
            <a:lnSpc>
              <a:spcPct val="90000"/>
            </a:lnSpc>
            <a:spcBef>
              <a:spcPct val="0"/>
            </a:spcBef>
            <a:spcAft>
              <a:spcPct val="35000"/>
            </a:spcAft>
            <a:buNone/>
          </a:pPr>
          <a:r>
            <a:rPr lang="nl-NL" sz="1800" kern="1200" dirty="0">
              <a:latin typeface="Verdana" panose="020B0604030504040204" pitchFamily="34" charset="0"/>
              <a:ea typeface="Verdana" panose="020B0604030504040204" pitchFamily="34" charset="0"/>
            </a:rPr>
            <a:t>Leerjaar 3</a:t>
          </a:r>
        </a:p>
      </dsp:txBody>
      <dsp:txXfrm>
        <a:off x="124343" y="346672"/>
        <a:ext cx="1758530" cy="1029494"/>
      </dsp:txXfrm>
    </dsp:sp>
    <dsp:sp modelId="{BDBE45FE-16F3-4296-AF13-F9A70DE9F030}">
      <dsp:nvSpPr>
        <dsp:cNvPr id="0" name=""/>
        <dsp:cNvSpPr/>
      </dsp:nvSpPr>
      <dsp:spPr>
        <a:xfrm rot="17485">
          <a:off x="2061451" y="657407"/>
          <a:ext cx="310693" cy="420365"/>
        </a:xfrm>
        <a:prstGeom prst="rightArrow">
          <a:avLst>
            <a:gd name="adj1" fmla="val 60000"/>
            <a:gd name="adj2" fmla="val 50000"/>
          </a:avLst>
        </a:prstGeom>
        <a:solidFill>
          <a:srgbClr val="00BED7"/>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nl-NL" sz="1800" kern="1200"/>
        </a:p>
      </dsp:txBody>
      <dsp:txXfrm>
        <a:off x="2061452" y="741243"/>
        <a:ext cx="217485" cy="252219"/>
      </dsp:txXfrm>
    </dsp:sp>
    <dsp:sp modelId="{AD60616B-AE7D-49FE-BFFC-E0768ABF4C9C}">
      <dsp:nvSpPr>
        <dsp:cNvPr id="0" name=""/>
        <dsp:cNvSpPr/>
      </dsp:nvSpPr>
      <dsp:spPr>
        <a:xfrm>
          <a:off x="2501108" y="326837"/>
          <a:ext cx="1799993" cy="1093552"/>
        </a:xfrm>
        <a:prstGeom prst="roundRect">
          <a:avLst>
            <a:gd name="adj" fmla="val 10000"/>
          </a:avLst>
        </a:prstGeom>
        <a:solidFill>
          <a:srgbClr val="00BED7">
            <a:alpha val="8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NL" sz="1800" kern="1200">
              <a:latin typeface="Verdana" panose="020B0604030504040204" pitchFamily="34" charset="0"/>
              <a:ea typeface="Verdana" panose="020B0604030504040204" pitchFamily="34" charset="0"/>
            </a:rPr>
            <a:t>23/24</a:t>
          </a:r>
        </a:p>
        <a:p>
          <a:pPr marL="0" lvl="0" indent="0" algn="ctr" defTabSz="800100">
            <a:lnSpc>
              <a:spcPct val="90000"/>
            </a:lnSpc>
            <a:spcBef>
              <a:spcPct val="0"/>
            </a:spcBef>
            <a:spcAft>
              <a:spcPct val="35000"/>
            </a:spcAft>
            <a:buNone/>
          </a:pPr>
          <a:r>
            <a:rPr lang="nl-NL" sz="1800" kern="1200">
              <a:latin typeface="Verdana" panose="020B0604030504040204" pitchFamily="34" charset="0"/>
              <a:ea typeface="Verdana" panose="020B0604030504040204" pitchFamily="34" charset="0"/>
            </a:rPr>
            <a:t>Leerjaar 4</a:t>
          </a:r>
        </a:p>
      </dsp:txBody>
      <dsp:txXfrm>
        <a:off x="2533137" y="358866"/>
        <a:ext cx="1735935" cy="102949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F4F766-9DF5-4492-9895-2C67CE8FD3F1}">
      <dsp:nvSpPr>
        <dsp:cNvPr id="0" name=""/>
        <dsp:cNvSpPr/>
      </dsp:nvSpPr>
      <dsp:spPr>
        <a:xfrm>
          <a:off x="2187" y="587201"/>
          <a:ext cx="1799996" cy="1116004"/>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NL" sz="1800" kern="1200">
              <a:latin typeface="Verdana" panose="020B0604030504040204" pitchFamily="34" charset="0"/>
              <a:ea typeface="Verdana" panose="020B0604030504040204" pitchFamily="34" charset="0"/>
            </a:rPr>
            <a:t>23/24</a:t>
          </a:r>
        </a:p>
        <a:p>
          <a:pPr marL="0" lvl="0" indent="0" algn="ctr" defTabSz="800100">
            <a:lnSpc>
              <a:spcPct val="90000"/>
            </a:lnSpc>
            <a:spcBef>
              <a:spcPct val="0"/>
            </a:spcBef>
            <a:spcAft>
              <a:spcPct val="35000"/>
            </a:spcAft>
            <a:buNone/>
          </a:pPr>
          <a:r>
            <a:rPr lang="nl-NL" sz="1800" kern="1200">
              <a:latin typeface="Verdana" panose="020B0604030504040204" pitchFamily="34" charset="0"/>
              <a:ea typeface="Verdana" panose="020B0604030504040204" pitchFamily="34" charset="0"/>
            </a:rPr>
            <a:t>Leerjaar 3</a:t>
          </a:r>
        </a:p>
      </dsp:txBody>
      <dsp:txXfrm>
        <a:off x="34874" y="619888"/>
        <a:ext cx="1734622" cy="1050630"/>
      </dsp:txXfrm>
    </dsp:sp>
    <dsp:sp modelId="{BDBE45FE-16F3-4296-AF13-F9A70DE9F030}">
      <dsp:nvSpPr>
        <dsp:cNvPr id="0" name=""/>
        <dsp:cNvSpPr/>
      </dsp:nvSpPr>
      <dsp:spPr>
        <a:xfrm>
          <a:off x="1926105" y="872036"/>
          <a:ext cx="839341" cy="628492"/>
        </a:xfrm>
        <a:prstGeom prst="rightArrow">
          <a:avLst>
            <a:gd name="adj1" fmla="val 60000"/>
            <a:gd name="adj2" fmla="val 50000"/>
          </a:avLst>
        </a:prstGeom>
        <a:solidFill>
          <a:schemeClr val="accent3">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nl-NL" sz="2700" kern="1200"/>
        </a:p>
      </dsp:txBody>
      <dsp:txXfrm>
        <a:off x="1926105" y="997734"/>
        <a:ext cx="650793" cy="377096"/>
      </dsp:txXfrm>
    </dsp:sp>
    <dsp:sp modelId="{AD60616B-AE7D-49FE-BFFC-E0768ABF4C9C}">
      <dsp:nvSpPr>
        <dsp:cNvPr id="0" name=""/>
        <dsp:cNvSpPr/>
      </dsp:nvSpPr>
      <dsp:spPr>
        <a:xfrm>
          <a:off x="2818069" y="583157"/>
          <a:ext cx="1849312" cy="1124093"/>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NL" sz="1800" kern="1200">
              <a:latin typeface="Verdana" panose="020B0604030504040204" pitchFamily="34" charset="0"/>
              <a:ea typeface="Verdana" panose="020B0604030504040204" pitchFamily="34" charset="0"/>
            </a:rPr>
            <a:t>24/25</a:t>
          </a:r>
        </a:p>
        <a:p>
          <a:pPr marL="0" lvl="0" indent="0" algn="ctr" defTabSz="800100">
            <a:lnSpc>
              <a:spcPct val="90000"/>
            </a:lnSpc>
            <a:spcBef>
              <a:spcPct val="0"/>
            </a:spcBef>
            <a:spcAft>
              <a:spcPct val="35000"/>
            </a:spcAft>
            <a:buNone/>
          </a:pPr>
          <a:r>
            <a:rPr lang="nl-NL" sz="1800" kern="1200">
              <a:latin typeface="Verdana" panose="020B0604030504040204" pitchFamily="34" charset="0"/>
              <a:ea typeface="Verdana" panose="020B0604030504040204" pitchFamily="34" charset="0"/>
            </a:rPr>
            <a:t>Leerjaar 4</a:t>
          </a:r>
        </a:p>
      </dsp:txBody>
      <dsp:txXfrm>
        <a:off x="2850993" y="616081"/>
        <a:ext cx="1783464" cy="105824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0CA087-25B2-4536-AEB9-007F27599C0F}">
      <dsp:nvSpPr>
        <dsp:cNvPr id="0" name=""/>
        <dsp:cNvSpPr/>
      </dsp:nvSpPr>
      <dsp:spPr>
        <a:xfrm>
          <a:off x="0" y="0"/>
          <a:ext cx="641604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4023AB7A-A4D8-46E8-8603-AF9EC2D644F1}">
      <dsp:nvSpPr>
        <dsp:cNvPr id="0" name=""/>
        <dsp:cNvSpPr/>
      </dsp:nvSpPr>
      <dsp:spPr>
        <a:xfrm>
          <a:off x="0" y="0"/>
          <a:ext cx="6416040" cy="1007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err="1"/>
            <a:t>Landelijke</a:t>
          </a:r>
          <a:r>
            <a:rPr lang="en-US" sz="2800" kern="1200" dirty="0"/>
            <a:t> monitoring </a:t>
          </a:r>
          <a:r>
            <a:rPr lang="en-US" sz="2800" kern="1200" dirty="0" err="1"/>
            <a:t>pilotscholen</a:t>
          </a:r>
          <a:endParaRPr lang="en-US" sz="2800" kern="1200" dirty="0"/>
        </a:p>
      </dsp:txBody>
      <dsp:txXfrm>
        <a:off x="0" y="0"/>
        <a:ext cx="6416040" cy="1007985"/>
      </dsp:txXfrm>
    </dsp:sp>
    <dsp:sp modelId="{ED4759F3-54BB-40D1-A57A-5F328667B6FA}">
      <dsp:nvSpPr>
        <dsp:cNvPr id="0" name=""/>
        <dsp:cNvSpPr/>
      </dsp:nvSpPr>
      <dsp:spPr>
        <a:xfrm>
          <a:off x="0" y="1007985"/>
          <a:ext cx="641604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60EF9049-6AFC-455B-9AEB-C1CFDBA3866E}">
      <dsp:nvSpPr>
        <dsp:cNvPr id="0" name=""/>
        <dsp:cNvSpPr/>
      </dsp:nvSpPr>
      <dsp:spPr>
        <a:xfrm>
          <a:off x="0" y="1007985"/>
          <a:ext cx="6416040" cy="1007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nl-NL" sz="2800" b="0" i="0" kern="1200" dirty="0"/>
            <a:t>Feedbackgesprekken over domein E met alle pilotscholen</a:t>
          </a:r>
          <a:endParaRPr lang="en-US" sz="2800" kern="1200" dirty="0"/>
        </a:p>
      </dsp:txBody>
      <dsp:txXfrm>
        <a:off x="0" y="1007985"/>
        <a:ext cx="6416040" cy="1007985"/>
      </dsp:txXfrm>
    </dsp:sp>
    <dsp:sp modelId="{6AB9B027-DB51-4F3E-858C-9095E502AF76}">
      <dsp:nvSpPr>
        <dsp:cNvPr id="0" name=""/>
        <dsp:cNvSpPr/>
      </dsp:nvSpPr>
      <dsp:spPr>
        <a:xfrm>
          <a:off x="0" y="2015970"/>
          <a:ext cx="641604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D7EDC8A3-A805-4414-8D9D-95272CFC4A04}">
      <dsp:nvSpPr>
        <dsp:cNvPr id="0" name=""/>
        <dsp:cNvSpPr/>
      </dsp:nvSpPr>
      <dsp:spPr>
        <a:xfrm>
          <a:off x="0" y="2015970"/>
          <a:ext cx="6416040" cy="1007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nl-NL" sz="2800" b="0" i="0" kern="1200" dirty="0"/>
            <a:t>Doorontwikkeling domein E op basis van feedback </a:t>
          </a:r>
          <a:r>
            <a:rPr lang="nl-NL" sz="2800" b="0" i="0" kern="1200" dirty="0" err="1"/>
            <a:t>ism</a:t>
          </a:r>
          <a:r>
            <a:rPr lang="nl-NL" sz="2800" b="0" i="0" kern="1200" dirty="0"/>
            <a:t> ontwikkelgroep</a:t>
          </a:r>
          <a:endParaRPr lang="en-US" sz="2800" kern="1200" dirty="0"/>
        </a:p>
      </dsp:txBody>
      <dsp:txXfrm>
        <a:off x="0" y="2015970"/>
        <a:ext cx="6416040" cy="1007985"/>
      </dsp:txXfrm>
    </dsp:sp>
    <dsp:sp modelId="{D3CB126F-D691-4F98-B01A-B1BEBF35BEC3}">
      <dsp:nvSpPr>
        <dsp:cNvPr id="0" name=""/>
        <dsp:cNvSpPr/>
      </dsp:nvSpPr>
      <dsp:spPr>
        <a:xfrm>
          <a:off x="0" y="3023955"/>
          <a:ext cx="6416040"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EB97CFD3-77C2-4E28-BAA4-8DB1EB0A969C}">
      <dsp:nvSpPr>
        <dsp:cNvPr id="0" name=""/>
        <dsp:cNvSpPr/>
      </dsp:nvSpPr>
      <dsp:spPr>
        <a:xfrm>
          <a:off x="0" y="3023955"/>
          <a:ext cx="6416040" cy="10079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nl-NL" sz="2800" b="0" i="0" kern="1200"/>
            <a:t>Doorontwikkeling ABC en F</a:t>
          </a:r>
          <a:endParaRPr lang="en-US" sz="2800" kern="1200" dirty="0"/>
        </a:p>
      </dsp:txBody>
      <dsp:txXfrm>
        <a:off x="0" y="3023955"/>
        <a:ext cx="6416040" cy="100798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F5A0EF-0264-4AAC-8F70-6CB091C1720E}">
      <dsp:nvSpPr>
        <dsp:cNvPr id="0" name=""/>
        <dsp:cNvSpPr/>
      </dsp:nvSpPr>
      <dsp:spPr>
        <a:xfrm>
          <a:off x="0" y="271581"/>
          <a:ext cx="6571938" cy="3780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41850932-8D3F-478F-9517-8D3C913C8A87}">
      <dsp:nvSpPr>
        <dsp:cNvPr id="0" name=""/>
        <dsp:cNvSpPr/>
      </dsp:nvSpPr>
      <dsp:spPr>
        <a:xfrm>
          <a:off x="328596" y="50181"/>
          <a:ext cx="4600356" cy="44280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3883" tIns="0" rIns="173883" bIns="0" numCol="1" spcCol="1270" anchor="ctr" anchorCtr="0">
          <a:noAutofit/>
        </a:bodyPr>
        <a:lstStyle/>
        <a:p>
          <a:pPr marL="0" lvl="0" indent="0" algn="l" defTabSz="666750">
            <a:lnSpc>
              <a:spcPct val="90000"/>
            </a:lnSpc>
            <a:spcBef>
              <a:spcPct val="0"/>
            </a:spcBef>
            <a:spcAft>
              <a:spcPct val="35000"/>
            </a:spcAft>
            <a:buNone/>
          </a:pPr>
          <a:r>
            <a:rPr lang="en-US" sz="1500" kern="1200"/>
            <a:t>Karakteristiek</a:t>
          </a:r>
        </a:p>
      </dsp:txBody>
      <dsp:txXfrm>
        <a:off x="350212" y="71797"/>
        <a:ext cx="4557124" cy="399568"/>
      </dsp:txXfrm>
    </dsp:sp>
    <dsp:sp modelId="{1D370637-7512-419F-8EC9-9132E1EF8234}">
      <dsp:nvSpPr>
        <dsp:cNvPr id="0" name=""/>
        <dsp:cNvSpPr/>
      </dsp:nvSpPr>
      <dsp:spPr>
        <a:xfrm>
          <a:off x="0" y="951981"/>
          <a:ext cx="6571938" cy="3780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0CF7D018-2638-43AC-8F37-94792DABFCEE}">
      <dsp:nvSpPr>
        <dsp:cNvPr id="0" name=""/>
        <dsp:cNvSpPr/>
      </dsp:nvSpPr>
      <dsp:spPr>
        <a:xfrm>
          <a:off x="328596" y="730581"/>
          <a:ext cx="4600356" cy="44280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3883" tIns="0" rIns="173883" bIns="0" numCol="1" spcCol="1270" anchor="ctr" anchorCtr="0">
          <a:noAutofit/>
        </a:bodyPr>
        <a:lstStyle/>
        <a:p>
          <a:pPr marL="0" lvl="0" indent="0" algn="l" defTabSz="666750">
            <a:lnSpc>
              <a:spcPct val="90000"/>
            </a:lnSpc>
            <a:spcBef>
              <a:spcPct val="0"/>
            </a:spcBef>
            <a:spcAft>
              <a:spcPct val="35000"/>
            </a:spcAft>
            <a:buNone/>
          </a:pPr>
          <a:r>
            <a:rPr lang="en-US" sz="1500" kern="1200" dirty="0"/>
            <a:t>A. Praktijkgerichte </a:t>
          </a:r>
          <a:r>
            <a:rPr lang="en-US" sz="1500" kern="1200" dirty="0" err="1"/>
            <a:t>vaardigheden</a:t>
          </a:r>
          <a:endParaRPr lang="en-US" sz="1500" kern="1200" dirty="0"/>
        </a:p>
      </dsp:txBody>
      <dsp:txXfrm>
        <a:off x="350212" y="752197"/>
        <a:ext cx="4557124" cy="399568"/>
      </dsp:txXfrm>
    </dsp:sp>
    <dsp:sp modelId="{13570F1B-F479-486D-858F-E9B349AB53A1}">
      <dsp:nvSpPr>
        <dsp:cNvPr id="0" name=""/>
        <dsp:cNvSpPr/>
      </dsp:nvSpPr>
      <dsp:spPr>
        <a:xfrm>
          <a:off x="0" y="1632381"/>
          <a:ext cx="6571938" cy="3780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251EDF96-FCC4-4AEF-A95A-A0CC42E33C3A}">
      <dsp:nvSpPr>
        <dsp:cNvPr id="0" name=""/>
        <dsp:cNvSpPr/>
      </dsp:nvSpPr>
      <dsp:spPr>
        <a:xfrm>
          <a:off x="328596" y="1410981"/>
          <a:ext cx="4600356" cy="44280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3883" tIns="0" rIns="173883" bIns="0" numCol="1" spcCol="1270" anchor="ctr" anchorCtr="0">
          <a:noAutofit/>
        </a:bodyPr>
        <a:lstStyle/>
        <a:p>
          <a:pPr marL="0" lvl="0" indent="0" algn="l" defTabSz="666750">
            <a:lnSpc>
              <a:spcPct val="90000"/>
            </a:lnSpc>
            <a:spcBef>
              <a:spcPct val="0"/>
            </a:spcBef>
            <a:spcAft>
              <a:spcPct val="35000"/>
            </a:spcAft>
            <a:buNone/>
          </a:pPr>
          <a:r>
            <a:rPr lang="en-US" sz="1500" kern="1200" dirty="0"/>
            <a:t>B. </a:t>
          </a:r>
          <a:r>
            <a:rPr lang="en-US" sz="1500" kern="1200" dirty="0" err="1"/>
            <a:t>Werken</a:t>
          </a:r>
          <a:r>
            <a:rPr lang="en-US" sz="1500" kern="1200" dirty="0"/>
            <a:t> in </a:t>
          </a:r>
          <a:r>
            <a:rPr lang="en-US" sz="1500" kern="1200" dirty="0" err="1"/>
            <a:t>opdracht</a:t>
          </a:r>
          <a:r>
            <a:rPr lang="en-US" sz="1500" kern="1200" dirty="0"/>
            <a:t> van </a:t>
          </a:r>
          <a:r>
            <a:rPr lang="en-US" sz="1500" kern="1200" dirty="0" err="1"/>
            <a:t>een</a:t>
          </a:r>
          <a:r>
            <a:rPr lang="en-US" sz="1500" kern="1200" dirty="0"/>
            <a:t> </a:t>
          </a:r>
          <a:r>
            <a:rPr lang="en-US" sz="1500" kern="1200" dirty="0" err="1"/>
            <a:t>externe</a:t>
          </a:r>
          <a:r>
            <a:rPr lang="en-US" sz="1500" kern="1200" dirty="0"/>
            <a:t> </a:t>
          </a:r>
          <a:r>
            <a:rPr lang="en-US" sz="1500" kern="1200" dirty="0" err="1"/>
            <a:t>opdrachtgever</a:t>
          </a:r>
          <a:endParaRPr lang="en-US" sz="1500" kern="1200" dirty="0"/>
        </a:p>
      </dsp:txBody>
      <dsp:txXfrm>
        <a:off x="350212" y="1432597"/>
        <a:ext cx="4557124" cy="399568"/>
      </dsp:txXfrm>
    </dsp:sp>
    <dsp:sp modelId="{BD9E684A-B5CD-4059-8267-EC14AAFF2556}">
      <dsp:nvSpPr>
        <dsp:cNvPr id="0" name=""/>
        <dsp:cNvSpPr/>
      </dsp:nvSpPr>
      <dsp:spPr>
        <a:xfrm>
          <a:off x="0" y="2312781"/>
          <a:ext cx="6571938" cy="3780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DB432C8F-71EF-4E7F-96B3-1CF14D835CB7}">
      <dsp:nvSpPr>
        <dsp:cNvPr id="0" name=""/>
        <dsp:cNvSpPr/>
      </dsp:nvSpPr>
      <dsp:spPr>
        <a:xfrm>
          <a:off x="328596" y="2091381"/>
          <a:ext cx="4600356" cy="44280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3883" tIns="0" rIns="173883" bIns="0" numCol="1" spcCol="1270" anchor="ctr" anchorCtr="0">
          <a:noAutofit/>
        </a:bodyPr>
        <a:lstStyle/>
        <a:p>
          <a:pPr marL="0" lvl="0" indent="0" algn="l" defTabSz="666750">
            <a:lnSpc>
              <a:spcPct val="90000"/>
            </a:lnSpc>
            <a:spcBef>
              <a:spcPct val="0"/>
            </a:spcBef>
            <a:spcAft>
              <a:spcPct val="35000"/>
            </a:spcAft>
            <a:buNone/>
          </a:pPr>
          <a:r>
            <a:rPr lang="en-US" sz="1500" kern="1200" dirty="0"/>
            <a:t>C. </a:t>
          </a:r>
          <a:r>
            <a:rPr lang="en-US" sz="1500" kern="1200" dirty="0" err="1"/>
            <a:t>Loopbaanontwikkeling</a:t>
          </a:r>
          <a:endParaRPr lang="en-US" sz="1500" kern="1200" dirty="0"/>
        </a:p>
      </dsp:txBody>
      <dsp:txXfrm>
        <a:off x="350212" y="2112997"/>
        <a:ext cx="4557124" cy="399568"/>
      </dsp:txXfrm>
    </dsp:sp>
    <dsp:sp modelId="{7E77890A-639A-49D2-9D66-B14FCE0482ED}">
      <dsp:nvSpPr>
        <dsp:cNvPr id="0" name=""/>
        <dsp:cNvSpPr/>
      </dsp:nvSpPr>
      <dsp:spPr>
        <a:xfrm>
          <a:off x="0" y="2993181"/>
          <a:ext cx="6571938" cy="3780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04FDB9FD-A39E-4575-91ED-D8AB3B743C0F}">
      <dsp:nvSpPr>
        <dsp:cNvPr id="0" name=""/>
        <dsp:cNvSpPr/>
      </dsp:nvSpPr>
      <dsp:spPr>
        <a:xfrm>
          <a:off x="328596" y="2771781"/>
          <a:ext cx="4600356" cy="44280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3883" tIns="0" rIns="173883" bIns="0" numCol="1" spcCol="1270" anchor="ctr" anchorCtr="0">
          <a:noAutofit/>
        </a:bodyPr>
        <a:lstStyle/>
        <a:p>
          <a:pPr marL="0" lvl="0" indent="0" algn="l" defTabSz="666750">
            <a:lnSpc>
              <a:spcPct val="90000"/>
            </a:lnSpc>
            <a:spcBef>
              <a:spcPct val="0"/>
            </a:spcBef>
            <a:spcAft>
              <a:spcPct val="35000"/>
            </a:spcAft>
            <a:buNone/>
          </a:pPr>
          <a:r>
            <a:rPr lang="nl-NL" sz="1500" kern="1200"/>
            <a:t>D.  Werkvelden </a:t>
          </a:r>
          <a:endParaRPr lang="en-US" sz="1500" kern="1200"/>
        </a:p>
      </dsp:txBody>
      <dsp:txXfrm>
        <a:off x="350212" y="2793397"/>
        <a:ext cx="4557124" cy="399568"/>
      </dsp:txXfrm>
    </dsp:sp>
    <dsp:sp modelId="{91E81D38-78E8-47F6-8722-2A7D5F0C9BE2}">
      <dsp:nvSpPr>
        <dsp:cNvPr id="0" name=""/>
        <dsp:cNvSpPr/>
      </dsp:nvSpPr>
      <dsp:spPr>
        <a:xfrm>
          <a:off x="0" y="3673581"/>
          <a:ext cx="6571938" cy="3780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96C3810D-ADF4-4060-95D1-9A2CC3FBC020}">
      <dsp:nvSpPr>
        <dsp:cNvPr id="0" name=""/>
        <dsp:cNvSpPr/>
      </dsp:nvSpPr>
      <dsp:spPr>
        <a:xfrm>
          <a:off x="328596" y="3452181"/>
          <a:ext cx="4600356" cy="44280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3883" tIns="0" rIns="173883" bIns="0" numCol="1" spcCol="1270" anchor="ctr" anchorCtr="0">
          <a:noAutofit/>
        </a:bodyPr>
        <a:lstStyle/>
        <a:p>
          <a:pPr marL="0" lvl="0" indent="0" algn="l" defTabSz="666750">
            <a:lnSpc>
              <a:spcPct val="90000"/>
            </a:lnSpc>
            <a:spcBef>
              <a:spcPct val="0"/>
            </a:spcBef>
            <a:spcAft>
              <a:spcPct val="35000"/>
            </a:spcAft>
            <a:buNone/>
          </a:pPr>
          <a:r>
            <a:rPr lang="en-US" sz="1500" kern="1200"/>
            <a:t>E. Programmaspecifieke kennis en vaardigheden</a:t>
          </a:r>
        </a:p>
      </dsp:txBody>
      <dsp:txXfrm>
        <a:off x="350212" y="3473797"/>
        <a:ext cx="4557124" cy="399568"/>
      </dsp:txXfrm>
    </dsp:sp>
    <dsp:sp modelId="{AB7E3C27-D546-4E81-8640-9CB045BA06D9}">
      <dsp:nvSpPr>
        <dsp:cNvPr id="0" name=""/>
        <dsp:cNvSpPr/>
      </dsp:nvSpPr>
      <dsp:spPr>
        <a:xfrm>
          <a:off x="0" y="4353981"/>
          <a:ext cx="6571938" cy="3780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2ED6A905-A445-4B1E-BBB0-2B8D46BC4DD9}">
      <dsp:nvSpPr>
        <dsp:cNvPr id="0" name=""/>
        <dsp:cNvSpPr/>
      </dsp:nvSpPr>
      <dsp:spPr>
        <a:xfrm>
          <a:off x="328596" y="4132581"/>
          <a:ext cx="4600356" cy="44280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3883" tIns="0" rIns="173883" bIns="0" numCol="1" spcCol="1270" anchor="ctr" anchorCtr="0">
          <a:noAutofit/>
        </a:bodyPr>
        <a:lstStyle/>
        <a:p>
          <a:pPr marL="0" lvl="0" indent="0" algn="l" defTabSz="666750">
            <a:lnSpc>
              <a:spcPct val="90000"/>
            </a:lnSpc>
            <a:spcBef>
              <a:spcPct val="0"/>
            </a:spcBef>
            <a:spcAft>
              <a:spcPct val="35000"/>
            </a:spcAft>
            <a:buNone/>
          </a:pPr>
          <a:r>
            <a:rPr lang="nl-NL" sz="1500" kern="1200"/>
            <a:t>F. Vraagstukken</a:t>
          </a:r>
          <a:endParaRPr lang="en-US" sz="1500" kern="1200"/>
        </a:p>
      </dsp:txBody>
      <dsp:txXfrm>
        <a:off x="350212" y="4154197"/>
        <a:ext cx="4557124" cy="39956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71E623-401A-4BAE-BE2C-0A656197B543}">
      <dsp:nvSpPr>
        <dsp:cNvPr id="0" name=""/>
        <dsp:cNvSpPr/>
      </dsp:nvSpPr>
      <dsp:spPr>
        <a:xfrm>
          <a:off x="0" y="1611"/>
          <a:ext cx="6811510" cy="9248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286D71A-99DE-493B-9E86-66924727440C}">
      <dsp:nvSpPr>
        <dsp:cNvPr id="0" name=""/>
        <dsp:cNvSpPr/>
      </dsp:nvSpPr>
      <dsp:spPr>
        <a:xfrm>
          <a:off x="279762" y="215146"/>
          <a:ext cx="508659" cy="50865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7579BA9-9B02-469A-8656-478A8F6D7EE8}">
      <dsp:nvSpPr>
        <dsp:cNvPr id="0" name=""/>
        <dsp:cNvSpPr/>
      </dsp:nvSpPr>
      <dsp:spPr>
        <a:xfrm>
          <a:off x="1068185" y="7058"/>
          <a:ext cx="5742280" cy="924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878" tIns="97878" rIns="97878" bIns="97878" numCol="1" spcCol="1270" anchor="ctr" anchorCtr="0">
          <a:noAutofit/>
        </a:bodyPr>
        <a:lstStyle/>
        <a:p>
          <a:pPr marL="0" lvl="0" indent="0" algn="l" defTabSz="800100">
            <a:lnSpc>
              <a:spcPct val="100000"/>
            </a:lnSpc>
            <a:spcBef>
              <a:spcPct val="0"/>
            </a:spcBef>
            <a:spcAft>
              <a:spcPct val="35000"/>
            </a:spcAft>
            <a:buNone/>
          </a:pPr>
          <a:r>
            <a:rPr lang="en-US" sz="1800" kern="1200" dirty="0"/>
            <a:t>A. Praktijkgerichte </a:t>
          </a:r>
          <a:r>
            <a:rPr lang="en-US" sz="1800" kern="1200" dirty="0" err="1"/>
            <a:t>vaardigheden</a:t>
          </a:r>
          <a:r>
            <a:rPr lang="en-US" sz="1800" kern="1200" dirty="0"/>
            <a:t>; B. </a:t>
          </a:r>
          <a:r>
            <a:rPr lang="en-US" sz="1800" kern="1200" dirty="0" err="1"/>
            <a:t>Werken</a:t>
          </a:r>
          <a:r>
            <a:rPr lang="en-US" sz="1800" kern="1200" dirty="0"/>
            <a:t> in </a:t>
          </a:r>
          <a:r>
            <a:rPr lang="en-US" sz="1800" kern="1200" dirty="0" err="1"/>
            <a:t>opdracht</a:t>
          </a:r>
          <a:r>
            <a:rPr lang="en-US" sz="1800" kern="1200" dirty="0"/>
            <a:t> van </a:t>
          </a:r>
          <a:r>
            <a:rPr lang="en-US" sz="1800" kern="1200" dirty="0" err="1"/>
            <a:t>een</a:t>
          </a:r>
          <a:r>
            <a:rPr lang="en-US" sz="1800" kern="1200" dirty="0"/>
            <a:t> </a:t>
          </a:r>
          <a:r>
            <a:rPr lang="en-US" sz="1800" kern="1200" dirty="0" err="1"/>
            <a:t>externe</a:t>
          </a:r>
          <a:r>
            <a:rPr lang="en-US" sz="1800" kern="1200" dirty="0"/>
            <a:t> </a:t>
          </a:r>
          <a:r>
            <a:rPr lang="en-US" sz="1800" kern="1200"/>
            <a:t>opdrachtgever; </a:t>
          </a:r>
          <a:r>
            <a:rPr lang="en-US" sz="1800" kern="1200" dirty="0"/>
            <a:t>C. </a:t>
          </a:r>
          <a:r>
            <a:rPr lang="en-US" sz="1800" kern="1200" dirty="0" err="1"/>
            <a:t>Loopbaanontwikkeling</a:t>
          </a:r>
          <a:endParaRPr lang="en-US" sz="1800" kern="1200" dirty="0"/>
        </a:p>
      </dsp:txBody>
      <dsp:txXfrm>
        <a:off x="1068185" y="7058"/>
        <a:ext cx="5742280" cy="924835"/>
      </dsp:txXfrm>
    </dsp:sp>
    <dsp:sp modelId="{625D578E-F90F-478E-9FCD-3AE06E3451D4}">
      <dsp:nvSpPr>
        <dsp:cNvPr id="0" name=""/>
        <dsp:cNvSpPr/>
      </dsp:nvSpPr>
      <dsp:spPr>
        <a:xfrm>
          <a:off x="0" y="1163103"/>
          <a:ext cx="6811510" cy="9248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13F8EE-AF1F-4751-92ED-AC086DC5B826}">
      <dsp:nvSpPr>
        <dsp:cNvPr id="0" name=""/>
        <dsp:cNvSpPr/>
      </dsp:nvSpPr>
      <dsp:spPr>
        <a:xfrm>
          <a:off x="279762" y="1371191"/>
          <a:ext cx="508659" cy="50865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F43823B-DC1C-42AE-8233-3CDE5BCF48F1}">
      <dsp:nvSpPr>
        <dsp:cNvPr id="0" name=""/>
        <dsp:cNvSpPr/>
      </dsp:nvSpPr>
      <dsp:spPr>
        <a:xfrm>
          <a:off x="1068185" y="1163103"/>
          <a:ext cx="3065179" cy="924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878" tIns="97878" rIns="97878" bIns="97878" numCol="1" spcCol="1270" anchor="ctr" anchorCtr="0">
          <a:noAutofit/>
        </a:bodyPr>
        <a:lstStyle/>
        <a:p>
          <a:pPr marL="0" lvl="0" indent="0" algn="l" defTabSz="800100">
            <a:lnSpc>
              <a:spcPct val="100000"/>
            </a:lnSpc>
            <a:spcBef>
              <a:spcPct val="0"/>
            </a:spcBef>
            <a:spcAft>
              <a:spcPct val="35000"/>
            </a:spcAft>
            <a:buNone/>
          </a:pPr>
          <a:r>
            <a:rPr lang="nl-NL" sz="1800" kern="1200"/>
            <a:t>D.  9 brede werkvelden </a:t>
          </a:r>
          <a:endParaRPr lang="en-US" sz="1800" kern="1200"/>
        </a:p>
      </dsp:txBody>
      <dsp:txXfrm>
        <a:off x="1068185" y="1163103"/>
        <a:ext cx="3065179" cy="924835"/>
      </dsp:txXfrm>
    </dsp:sp>
    <dsp:sp modelId="{AEA2CA86-FDC8-482A-A340-63305821D5FD}">
      <dsp:nvSpPr>
        <dsp:cNvPr id="0" name=""/>
        <dsp:cNvSpPr/>
      </dsp:nvSpPr>
      <dsp:spPr>
        <a:xfrm>
          <a:off x="4133364" y="1163103"/>
          <a:ext cx="2677100" cy="924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878" tIns="97878" rIns="97878" bIns="97878" numCol="1" spcCol="1270" anchor="ctr" anchorCtr="0">
          <a:noAutofit/>
        </a:bodyPr>
        <a:lstStyle/>
        <a:p>
          <a:pPr marL="0" lvl="0" indent="0" algn="l" defTabSz="488950">
            <a:lnSpc>
              <a:spcPct val="100000"/>
            </a:lnSpc>
            <a:spcBef>
              <a:spcPct val="0"/>
            </a:spcBef>
            <a:spcAft>
              <a:spcPct val="35000"/>
            </a:spcAft>
            <a:buNone/>
          </a:pPr>
          <a:r>
            <a:rPr lang="nl-NL" sz="1100" kern="1200"/>
            <a:t>Primaire levensbehoeften</a:t>
          </a:r>
          <a:endParaRPr lang="en-US" sz="1100" kern="1200"/>
        </a:p>
        <a:p>
          <a:pPr marL="0" lvl="0" indent="0" algn="l" defTabSz="488950">
            <a:lnSpc>
              <a:spcPct val="100000"/>
            </a:lnSpc>
            <a:spcBef>
              <a:spcPct val="0"/>
            </a:spcBef>
            <a:spcAft>
              <a:spcPct val="35000"/>
            </a:spcAft>
            <a:buNone/>
          </a:pPr>
          <a:r>
            <a:rPr lang="nl-NL" sz="1100" kern="1200"/>
            <a:t>Sociale levensbehoeften</a:t>
          </a:r>
          <a:endParaRPr lang="en-US" sz="1100" kern="1200"/>
        </a:p>
        <a:p>
          <a:pPr marL="0" lvl="0" indent="0" algn="l" defTabSz="488950">
            <a:lnSpc>
              <a:spcPct val="100000"/>
            </a:lnSpc>
            <a:spcBef>
              <a:spcPct val="0"/>
            </a:spcBef>
            <a:spcAft>
              <a:spcPct val="35000"/>
            </a:spcAft>
            <a:buNone/>
          </a:pPr>
          <a:r>
            <a:rPr lang="nl-NL" sz="1100" kern="1200"/>
            <a:t>Luxe levensbehoeften</a:t>
          </a:r>
          <a:endParaRPr lang="en-US" sz="1100" kern="1200"/>
        </a:p>
      </dsp:txBody>
      <dsp:txXfrm>
        <a:off x="4133364" y="1163103"/>
        <a:ext cx="2677100" cy="924835"/>
      </dsp:txXfrm>
    </dsp:sp>
    <dsp:sp modelId="{532D687C-BC70-4F06-9086-600A9D6AF2F3}">
      <dsp:nvSpPr>
        <dsp:cNvPr id="0" name=""/>
        <dsp:cNvSpPr/>
      </dsp:nvSpPr>
      <dsp:spPr>
        <a:xfrm>
          <a:off x="0" y="2319148"/>
          <a:ext cx="6811510" cy="9248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B39346A-A0AB-4A5D-8ACE-79A9954181C7}">
      <dsp:nvSpPr>
        <dsp:cNvPr id="0" name=""/>
        <dsp:cNvSpPr/>
      </dsp:nvSpPr>
      <dsp:spPr>
        <a:xfrm>
          <a:off x="279762" y="2527236"/>
          <a:ext cx="508659" cy="50865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F7607AF-0CA0-4BBF-ADD6-C0E9800E1C18}">
      <dsp:nvSpPr>
        <dsp:cNvPr id="0" name=""/>
        <dsp:cNvSpPr/>
      </dsp:nvSpPr>
      <dsp:spPr>
        <a:xfrm>
          <a:off x="1068185" y="2319148"/>
          <a:ext cx="3065179" cy="924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878" tIns="97878" rIns="97878" bIns="97878" numCol="1" spcCol="1270" anchor="ctr" anchorCtr="0">
          <a:noAutofit/>
        </a:bodyPr>
        <a:lstStyle/>
        <a:p>
          <a:pPr marL="0" lvl="0" indent="0" algn="l" defTabSz="800100">
            <a:lnSpc>
              <a:spcPct val="100000"/>
            </a:lnSpc>
            <a:spcBef>
              <a:spcPct val="0"/>
            </a:spcBef>
            <a:spcAft>
              <a:spcPct val="35000"/>
            </a:spcAft>
            <a:buNone/>
          </a:pPr>
          <a:r>
            <a:rPr lang="nl-NL" sz="1800" kern="1200"/>
            <a:t>E. 3 type activiteiten</a:t>
          </a:r>
          <a:endParaRPr lang="en-US" sz="1800" kern="1200"/>
        </a:p>
      </dsp:txBody>
      <dsp:txXfrm>
        <a:off x="1068185" y="2319148"/>
        <a:ext cx="3065179" cy="924835"/>
      </dsp:txXfrm>
    </dsp:sp>
    <dsp:sp modelId="{52690045-6555-47EA-B790-B2848F8E60AB}">
      <dsp:nvSpPr>
        <dsp:cNvPr id="0" name=""/>
        <dsp:cNvSpPr/>
      </dsp:nvSpPr>
      <dsp:spPr>
        <a:xfrm>
          <a:off x="4133364" y="2319148"/>
          <a:ext cx="2677100" cy="924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878" tIns="97878" rIns="97878" bIns="97878" numCol="1" spcCol="1270" anchor="ctr" anchorCtr="0">
          <a:noAutofit/>
        </a:bodyPr>
        <a:lstStyle/>
        <a:p>
          <a:pPr marL="0" lvl="0" indent="0" algn="l" defTabSz="488950">
            <a:lnSpc>
              <a:spcPct val="100000"/>
            </a:lnSpc>
            <a:spcBef>
              <a:spcPct val="0"/>
            </a:spcBef>
            <a:spcAft>
              <a:spcPct val="35000"/>
            </a:spcAft>
            <a:buNone/>
          </a:pPr>
          <a:r>
            <a:rPr lang="nl-NL" sz="1100" kern="1200"/>
            <a:t>Het verlenen van diensten </a:t>
          </a:r>
          <a:endParaRPr lang="en-US" sz="1100" kern="1200"/>
        </a:p>
        <a:p>
          <a:pPr marL="0" lvl="0" indent="0" algn="l" defTabSz="488950">
            <a:lnSpc>
              <a:spcPct val="100000"/>
            </a:lnSpc>
            <a:spcBef>
              <a:spcPct val="0"/>
            </a:spcBef>
            <a:spcAft>
              <a:spcPct val="35000"/>
            </a:spcAft>
            <a:buNone/>
          </a:pPr>
          <a:r>
            <a:rPr lang="nl-NL" sz="1100" kern="1200"/>
            <a:t>Het maken van producten </a:t>
          </a:r>
          <a:endParaRPr lang="en-US" sz="1100" kern="1200"/>
        </a:p>
        <a:p>
          <a:pPr marL="0" lvl="0" indent="0" algn="l" defTabSz="488950">
            <a:lnSpc>
              <a:spcPct val="100000"/>
            </a:lnSpc>
            <a:spcBef>
              <a:spcPct val="0"/>
            </a:spcBef>
            <a:spcAft>
              <a:spcPct val="35000"/>
            </a:spcAft>
            <a:buNone/>
          </a:pPr>
          <a:r>
            <a:rPr lang="nl-NL" sz="1100" kern="1200" dirty="0"/>
            <a:t>Het verbeteren van processen</a:t>
          </a:r>
          <a:endParaRPr lang="en-US" sz="1100" kern="1200" dirty="0"/>
        </a:p>
      </dsp:txBody>
      <dsp:txXfrm>
        <a:off x="4133364" y="2319148"/>
        <a:ext cx="2677100" cy="924835"/>
      </dsp:txXfrm>
    </dsp:sp>
    <dsp:sp modelId="{066D40BC-046A-4AD1-B006-83BE6FB710F2}">
      <dsp:nvSpPr>
        <dsp:cNvPr id="0" name=""/>
        <dsp:cNvSpPr/>
      </dsp:nvSpPr>
      <dsp:spPr>
        <a:xfrm>
          <a:off x="0" y="3475192"/>
          <a:ext cx="6811510" cy="9248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89854C-FCE2-4C7D-9CF6-16AAEE0C75D7}">
      <dsp:nvSpPr>
        <dsp:cNvPr id="0" name=""/>
        <dsp:cNvSpPr/>
      </dsp:nvSpPr>
      <dsp:spPr>
        <a:xfrm>
          <a:off x="279762" y="3683280"/>
          <a:ext cx="508659" cy="50865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7CC9479-DC47-4673-959D-AB35CFCCE12F}">
      <dsp:nvSpPr>
        <dsp:cNvPr id="0" name=""/>
        <dsp:cNvSpPr/>
      </dsp:nvSpPr>
      <dsp:spPr>
        <a:xfrm>
          <a:off x="1068185" y="3475192"/>
          <a:ext cx="3065179" cy="924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878" tIns="97878" rIns="97878" bIns="97878" numCol="1" spcCol="1270" anchor="ctr" anchorCtr="0">
          <a:noAutofit/>
        </a:bodyPr>
        <a:lstStyle/>
        <a:p>
          <a:pPr marL="0" lvl="0" indent="0" algn="l" defTabSz="800100">
            <a:lnSpc>
              <a:spcPct val="100000"/>
            </a:lnSpc>
            <a:spcBef>
              <a:spcPct val="0"/>
            </a:spcBef>
            <a:spcAft>
              <a:spcPct val="35000"/>
            </a:spcAft>
            <a:buNone/>
          </a:pPr>
          <a:r>
            <a:rPr lang="nl-NL" sz="1800" kern="1200" dirty="0"/>
            <a:t>E. 3 inhoudelijke kennisdelen</a:t>
          </a:r>
          <a:endParaRPr lang="en-US" sz="1800" kern="1200" dirty="0"/>
        </a:p>
      </dsp:txBody>
      <dsp:txXfrm>
        <a:off x="1068185" y="3475192"/>
        <a:ext cx="3065179" cy="924835"/>
      </dsp:txXfrm>
    </dsp:sp>
    <dsp:sp modelId="{1681D879-D1B8-479C-B8CB-6B8516334DA9}">
      <dsp:nvSpPr>
        <dsp:cNvPr id="0" name=""/>
        <dsp:cNvSpPr/>
      </dsp:nvSpPr>
      <dsp:spPr>
        <a:xfrm>
          <a:off x="4133364" y="3475192"/>
          <a:ext cx="2677100" cy="924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878" tIns="97878" rIns="97878" bIns="97878" numCol="1" spcCol="1270" anchor="ctr" anchorCtr="0">
          <a:noAutofit/>
        </a:bodyPr>
        <a:lstStyle/>
        <a:p>
          <a:pPr marL="0" lvl="0" indent="0" algn="l" defTabSz="488950">
            <a:lnSpc>
              <a:spcPct val="100000"/>
            </a:lnSpc>
            <a:spcBef>
              <a:spcPct val="0"/>
            </a:spcBef>
            <a:spcAft>
              <a:spcPct val="35000"/>
            </a:spcAft>
            <a:buNone/>
          </a:pPr>
          <a:r>
            <a:rPr lang="nl-NL" sz="1100" kern="1200" dirty="0"/>
            <a:t>Verduurzaming</a:t>
          </a:r>
          <a:endParaRPr lang="en-US" sz="1100" kern="1200" dirty="0"/>
        </a:p>
        <a:p>
          <a:pPr marL="0" lvl="0" indent="0" algn="l" defTabSz="488950">
            <a:lnSpc>
              <a:spcPct val="100000"/>
            </a:lnSpc>
            <a:spcBef>
              <a:spcPct val="0"/>
            </a:spcBef>
            <a:spcAft>
              <a:spcPct val="35000"/>
            </a:spcAft>
            <a:buNone/>
          </a:pPr>
          <a:r>
            <a:rPr lang="nl-NL" sz="1100" kern="1200" dirty="0"/>
            <a:t>Digitalisering</a:t>
          </a:r>
          <a:endParaRPr lang="en-US" sz="1100" kern="1200" dirty="0"/>
        </a:p>
        <a:p>
          <a:pPr marL="0" lvl="0" indent="0" algn="l" defTabSz="488950">
            <a:lnSpc>
              <a:spcPct val="100000"/>
            </a:lnSpc>
            <a:spcBef>
              <a:spcPct val="0"/>
            </a:spcBef>
            <a:spcAft>
              <a:spcPct val="35000"/>
            </a:spcAft>
            <a:buNone/>
          </a:pPr>
          <a:r>
            <a:rPr lang="nl-NL" sz="1100" kern="1200" dirty="0"/>
            <a:t>Sociale innovatie</a:t>
          </a:r>
          <a:endParaRPr lang="en-US" sz="1100" kern="1200" dirty="0"/>
        </a:p>
      </dsp:txBody>
      <dsp:txXfrm>
        <a:off x="4133364" y="3475192"/>
        <a:ext cx="2677100" cy="924835"/>
      </dsp:txXfrm>
    </dsp:sp>
    <dsp:sp modelId="{A9E4B7BA-EABF-4358-BE60-0DABCF4FD491}">
      <dsp:nvSpPr>
        <dsp:cNvPr id="0" name=""/>
        <dsp:cNvSpPr/>
      </dsp:nvSpPr>
      <dsp:spPr>
        <a:xfrm>
          <a:off x="0" y="4631237"/>
          <a:ext cx="6811510" cy="9248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1D1B8F2-6F75-44E8-9720-70887A0DA6FF}">
      <dsp:nvSpPr>
        <dsp:cNvPr id="0" name=""/>
        <dsp:cNvSpPr/>
      </dsp:nvSpPr>
      <dsp:spPr>
        <a:xfrm>
          <a:off x="279762" y="4839325"/>
          <a:ext cx="508659" cy="50865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131737-4A7E-4FE3-A443-39CAB8C6BEC5}">
      <dsp:nvSpPr>
        <dsp:cNvPr id="0" name=""/>
        <dsp:cNvSpPr/>
      </dsp:nvSpPr>
      <dsp:spPr>
        <a:xfrm>
          <a:off x="1068185" y="4631237"/>
          <a:ext cx="3065179" cy="924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878" tIns="97878" rIns="97878" bIns="97878" numCol="1" spcCol="1270" anchor="ctr" anchorCtr="0">
          <a:noAutofit/>
        </a:bodyPr>
        <a:lstStyle/>
        <a:p>
          <a:pPr marL="0" lvl="0" indent="0" algn="l" defTabSz="800100">
            <a:lnSpc>
              <a:spcPct val="100000"/>
            </a:lnSpc>
            <a:spcBef>
              <a:spcPct val="0"/>
            </a:spcBef>
            <a:spcAft>
              <a:spcPct val="35000"/>
            </a:spcAft>
            <a:buNone/>
          </a:pPr>
          <a:r>
            <a:rPr lang="nl-NL" sz="1800" kern="1200" dirty="0"/>
            <a:t>F. Mondiale vraagstukken</a:t>
          </a:r>
          <a:endParaRPr lang="en-US" sz="1800" kern="1200" dirty="0"/>
        </a:p>
      </dsp:txBody>
      <dsp:txXfrm>
        <a:off x="1068185" y="4631237"/>
        <a:ext cx="3065179" cy="924835"/>
      </dsp:txXfrm>
    </dsp:sp>
    <dsp:sp modelId="{A8567698-C75D-45E6-BA7A-E8FA9C074A0C}">
      <dsp:nvSpPr>
        <dsp:cNvPr id="0" name=""/>
        <dsp:cNvSpPr/>
      </dsp:nvSpPr>
      <dsp:spPr>
        <a:xfrm>
          <a:off x="4133364" y="4631237"/>
          <a:ext cx="2677100" cy="924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7878" tIns="97878" rIns="97878" bIns="97878" numCol="1" spcCol="1270" anchor="ctr" anchorCtr="0">
          <a:noAutofit/>
        </a:bodyPr>
        <a:lstStyle/>
        <a:p>
          <a:pPr marL="0" lvl="0" indent="0" algn="l" defTabSz="488950">
            <a:lnSpc>
              <a:spcPct val="100000"/>
            </a:lnSpc>
            <a:spcBef>
              <a:spcPct val="0"/>
            </a:spcBef>
            <a:spcAft>
              <a:spcPct val="35000"/>
            </a:spcAft>
            <a:buNone/>
          </a:pPr>
          <a:endParaRPr lang="nl-NL" sz="1100" kern="1200" dirty="0"/>
        </a:p>
        <a:p>
          <a:pPr marL="0" lvl="0" indent="0" algn="l" defTabSz="488950">
            <a:lnSpc>
              <a:spcPct val="100000"/>
            </a:lnSpc>
            <a:spcBef>
              <a:spcPct val="0"/>
            </a:spcBef>
            <a:spcAft>
              <a:spcPct val="35000"/>
            </a:spcAft>
            <a:buNone/>
          </a:pPr>
          <a:r>
            <a:rPr lang="nl-NL" sz="1100" kern="1200" dirty="0"/>
            <a:t>Duurzaamheid</a:t>
          </a:r>
        </a:p>
        <a:p>
          <a:pPr marL="0" lvl="0" indent="0" algn="l" defTabSz="488950">
            <a:lnSpc>
              <a:spcPct val="100000"/>
            </a:lnSpc>
            <a:spcBef>
              <a:spcPct val="0"/>
            </a:spcBef>
            <a:spcAft>
              <a:spcPct val="35000"/>
            </a:spcAft>
            <a:buNone/>
          </a:pPr>
          <a:r>
            <a:rPr lang="nl-NL" sz="1100" kern="1200" dirty="0"/>
            <a:t>Technologie</a:t>
          </a:r>
          <a:endParaRPr lang="en-US" sz="1100" kern="1200" dirty="0"/>
        </a:p>
        <a:p>
          <a:pPr marL="0" lvl="0" indent="0" algn="l" defTabSz="488950">
            <a:lnSpc>
              <a:spcPct val="100000"/>
            </a:lnSpc>
            <a:spcBef>
              <a:spcPct val="0"/>
            </a:spcBef>
            <a:spcAft>
              <a:spcPct val="35000"/>
            </a:spcAft>
            <a:buNone/>
          </a:pPr>
          <a:r>
            <a:rPr lang="nl-NL" sz="1100" kern="1200" dirty="0"/>
            <a:t>Gezondheid</a:t>
          </a:r>
          <a:endParaRPr lang="en-US" sz="1100" kern="1200" dirty="0"/>
        </a:p>
        <a:p>
          <a:pPr marL="0" lvl="0" indent="0" algn="l" defTabSz="488950">
            <a:lnSpc>
              <a:spcPct val="100000"/>
            </a:lnSpc>
            <a:spcBef>
              <a:spcPct val="0"/>
            </a:spcBef>
            <a:spcAft>
              <a:spcPct val="35000"/>
            </a:spcAft>
            <a:buNone/>
          </a:pPr>
          <a:r>
            <a:rPr lang="nl-NL" sz="1100" kern="1200" dirty="0"/>
            <a:t>Globalisering</a:t>
          </a:r>
          <a:br>
            <a:rPr lang="en-US" sz="1100" kern="1200" dirty="0"/>
          </a:br>
          <a:endParaRPr lang="en-US" sz="1100" kern="1200" dirty="0"/>
        </a:p>
      </dsp:txBody>
      <dsp:txXfrm>
        <a:off x="4133364" y="4631237"/>
        <a:ext cx="2677100" cy="92483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41B9B2-4C91-4A36-8D14-B6B2E62EB581}">
      <dsp:nvSpPr>
        <dsp:cNvPr id="0" name=""/>
        <dsp:cNvSpPr/>
      </dsp:nvSpPr>
      <dsp:spPr>
        <a:xfrm>
          <a:off x="0" y="1968"/>
          <a:ext cx="641604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0FCB7D-0B14-46E9-8FAC-EBD2FCEA3A28}">
      <dsp:nvSpPr>
        <dsp:cNvPr id="0" name=""/>
        <dsp:cNvSpPr/>
      </dsp:nvSpPr>
      <dsp:spPr>
        <a:xfrm>
          <a:off x="0" y="1968"/>
          <a:ext cx="6416040" cy="671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nl-NL" sz="1800" b="0" i="0" kern="1200" dirty="0"/>
            <a:t>Maak het programma minder omvangrijk, minder vol</a:t>
          </a:r>
          <a:endParaRPr lang="en-US" sz="1800" kern="1200" dirty="0"/>
        </a:p>
      </dsp:txBody>
      <dsp:txXfrm>
        <a:off x="0" y="1968"/>
        <a:ext cx="6416040" cy="671333"/>
      </dsp:txXfrm>
    </dsp:sp>
    <dsp:sp modelId="{E27B2CA7-4EDB-4294-9C3D-B6DBD7B46F4B}">
      <dsp:nvSpPr>
        <dsp:cNvPr id="0" name=""/>
        <dsp:cNvSpPr/>
      </dsp:nvSpPr>
      <dsp:spPr>
        <a:xfrm>
          <a:off x="0" y="673302"/>
          <a:ext cx="641604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367665-839B-450A-86A5-857B9108AE63}">
      <dsp:nvSpPr>
        <dsp:cNvPr id="0" name=""/>
        <dsp:cNvSpPr/>
      </dsp:nvSpPr>
      <dsp:spPr>
        <a:xfrm>
          <a:off x="0" y="673302"/>
          <a:ext cx="6416040" cy="671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nl-NL" sz="1800" b="0" i="0" kern="1200" dirty="0"/>
            <a:t>Haal overlap eruit</a:t>
          </a:r>
          <a:endParaRPr lang="en-US" sz="1800" kern="1200" dirty="0"/>
        </a:p>
      </dsp:txBody>
      <dsp:txXfrm>
        <a:off x="0" y="673302"/>
        <a:ext cx="6416040" cy="671333"/>
      </dsp:txXfrm>
    </dsp:sp>
    <dsp:sp modelId="{D6D95418-A6DB-4A8C-9692-1BBB5E1E25E6}">
      <dsp:nvSpPr>
        <dsp:cNvPr id="0" name=""/>
        <dsp:cNvSpPr/>
      </dsp:nvSpPr>
      <dsp:spPr>
        <a:xfrm>
          <a:off x="0" y="1344636"/>
          <a:ext cx="641604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86A9FA-3E31-4334-BC6E-C5DBB611ACCF}">
      <dsp:nvSpPr>
        <dsp:cNvPr id="0" name=""/>
        <dsp:cNvSpPr/>
      </dsp:nvSpPr>
      <dsp:spPr>
        <a:xfrm>
          <a:off x="0" y="1344636"/>
          <a:ext cx="6416040" cy="671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nl-NL" sz="1800" b="0" i="0" kern="1200" dirty="0"/>
            <a:t>Maak doelzinnen en uitwerkingen concreter</a:t>
          </a:r>
          <a:endParaRPr lang="en-US" sz="1800" kern="1200" dirty="0"/>
        </a:p>
      </dsp:txBody>
      <dsp:txXfrm>
        <a:off x="0" y="1344636"/>
        <a:ext cx="6416040" cy="671333"/>
      </dsp:txXfrm>
    </dsp:sp>
    <dsp:sp modelId="{DF0A18AA-C5CF-48CC-A019-6037EABBC96F}">
      <dsp:nvSpPr>
        <dsp:cNvPr id="0" name=""/>
        <dsp:cNvSpPr/>
      </dsp:nvSpPr>
      <dsp:spPr>
        <a:xfrm>
          <a:off x="0" y="2015970"/>
          <a:ext cx="641604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2922CC-40D5-480E-8DD2-8A25C3ACD919}">
      <dsp:nvSpPr>
        <dsp:cNvPr id="0" name=""/>
        <dsp:cNvSpPr/>
      </dsp:nvSpPr>
      <dsp:spPr>
        <a:xfrm>
          <a:off x="0" y="2015970"/>
          <a:ext cx="6416040" cy="671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nl-NL" sz="1800" b="0" i="0" kern="1200" dirty="0"/>
            <a:t>Benadruk de praktische component</a:t>
          </a:r>
          <a:endParaRPr lang="en-US" sz="1800" kern="1200" dirty="0"/>
        </a:p>
      </dsp:txBody>
      <dsp:txXfrm>
        <a:off x="0" y="2015970"/>
        <a:ext cx="6416040" cy="671333"/>
      </dsp:txXfrm>
    </dsp:sp>
    <dsp:sp modelId="{45D212F5-B662-4E61-B17F-2709C879A5F5}">
      <dsp:nvSpPr>
        <dsp:cNvPr id="0" name=""/>
        <dsp:cNvSpPr/>
      </dsp:nvSpPr>
      <dsp:spPr>
        <a:xfrm>
          <a:off x="0" y="2687304"/>
          <a:ext cx="641604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D326FA-9353-4911-B8D0-D8AD10B7D711}">
      <dsp:nvSpPr>
        <dsp:cNvPr id="0" name=""/>
        <dsp:cNvSpPr/>
      </dsp:nvSpPr>
      <dsp:spPr>
        <a:xfrm>
          <a:off x="0" y="2687304"/>
          <a:ext cx="6416040" cy="671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nl-NL" sz="1800" b="0" i="0" kern="1200" dirty="0"/>
            <a:t>Breng balans in de drie thema’s </a:t>
          </a:r>
          <a:endParaRPr lang="en-US" sz="1800" kern="1200" dirty="0"/>
        </a:p>
      </dsp:txBody>
      <dsp:txXfrm>
        <a:off x="0" y="2687304"/>
        <a:ext cx="6416040" cy="671333"/>
      </dsp:txXfrm>
    </dsp:sp>
    <dsp:sp modelId="{67F64109-E733-47D8-A6EA-D2089376FDF0}">
      <dsp:nvSpPr>
        <dsp:cNvPr id="0" name=""/>
        <dsp:cNvSpPr/>
      </dsp:nvSpPr>
      <dsp:spPr>
        <a:xfrm>
          <a:off x="0" y="3358638"/>
          <a:ext cx="641604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5890FC-C5F2-45F0-BFC0-CDE8153B4D29}">
      <dsp:nvSpPr>
        <dsp:cNvPr id="0" name=""/>
        <dsp:cNvSpPr/>
      </dsp:nvSpPr>
      <dsp:spPr>
        <a:xfrm>
          <a:off x="0" y="3358638"/>
          <a:ext cx="6416040" cy="6713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nl-NL" sz="1800" b="0" i="0" kern="1200" dirty="0"/>
            <a:t>Maak programma's onderling meer vergelijkbaar</a:t>
          </a:r>
          <a:endParaRPr lang="en-US" sz="1800" kern="1200" dirty="0"/>
        </a:p>
      </dsp:txBody>
      <dsp:txXfrm>
        <a:off x="0" y="3358638"/>
        <a:ext cx="6416040" cy="67133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C3C488-0BC0-46F9-91EC-62CA2424694A}">
      <dsp:nvSpPr>
        <dsp:cNvPr id="0" name=""/>
        <dsp:cNvSpPr/>
      </dsp:nvSpPr>
      <dsp:spPr>
        <a:xfrm>
          <a:off x="0" y="686625"/>
          <a:ext cx="2005397" cy="120323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nl-NL" sz="1500" b="0" i="0" kern="1200"/>
            <a:t>Werkvelden teruggebracht van 6 naar 5</a:t>
          </a:r>
          <a:endParaRPr lang="en-US" sz="1500" kern="1200"/>
        </a:p>
      </dsp:txBody>
      <dsp:txXfrm>
        <a:off x="0" y="686625"/>
        <a:ext cx="2005397" cy="1203238"/>
      </dsp:txXfrm>
    </dsp:sp>
    <dsp:sp modelId="{712B0F2E-9341-4291-B7FC-B04852258040}">
      <dsp:nvSpPr>
        <dsp:cNvPr id="0" name=""/>
        <dsp:cNvSpPr/>
      </dsp:nvSpPr>
      <dsp:spPr>
        <a:xfrm>
          <a:off x="2205936" y="686625"/>
          <a:ext cx="2005397" cy="120323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nl-NL" sz="1500" b="0" i="0" kern="1200"/>
            <a:t>Het aantal E nummers is verminderd van 16 naar 11 </a:t>
          </a:r>
          <a:endParaRPr lang="en-US" sz="1500" kern="1200"/>
        </a:p>
      </dsp:txBody>
      <dsp:txXfrm>
        <a:off x="2205936" y="686625"/>
        <a:ext cx="2005397" cy="1203238"/>
      </dsp:txXfrm>
    </dsp:sp>
    <dsp:sp modelId="{71BA4920-21E1-4CEF-95E5-53E0D082C457}">
      <dsp:nvSpPr>
        <dsp:cNvPr id="0" name=""/>
        <dsp:cNvSpPr/>
      </dsp:nvSpPr>
      <dsp:spPr>
        <a:xfrm>
          <a:off x="4411873" y="686625"/>
          <a:ext cx="2005397" cy="120323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nl-NL" sz="1500" b="0" i="0" kern="1200"/>
            <a:t>Enkele doelzinnen zijn geschrapt of de inhoud van de doelzin is veranderd en praktischer gemaakt</a:t>
          </a:r>
          <a:endParaRPr lang="en-US" sz="1500" kern="1200"/>
        </a:p>
      </dsp:txBody>
      <dsp:txXfrm>
        <a:off x="4411873" y="686625"/>
        <a:ext cx="2005397" cy="1203238"/>
      </dsp:txXfrm>
    </dsp:sp>
    <dsp:sp modelId="{103B2B2D-A233-42C0-98D5-18E7FCFAEA93}">
      <dsp:nvSpPr>
        <dsp:cNvPr id="0" name=""/>
        <dsp:cNvSpPr/>
      </dsp:nvSpPr>
      <dsp:spPr>
        <a:xfrm>
          <a:off x="0" y="2090403"/>
          <a:ext cx="2005397" cy="120323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nl-NL" sz="1500" b="0" i="0" kern="1200"/>
            <a:t>Alle doelzinnen (ook A, B en C) zijn actief gemaakt en handelingsgericht beschreven</a:t>
          </a:r>
          <a:endParaRPr lang="en-US" sz="1500" kern="1200"/>
        </a:p>
      </dsp:txBody>
      <dsp:txXfrm>
        <a:off x="0" y="2090403"/>
        <a:ext cx="2005397" cy="1203238"/>
      </dsp:txXfrm>
    </dsp:sp>
    <dsp:sp modelId="{828A31EE-2D82-4552-8EED-140A300BBF45}">
      <dsp:nvSpPr>
        <dsp:cNvPr id="0" name=""/>
        <dsp:cNvSpPr/>
      </dsp:nvSpPr>
      <dsp:spPr>
        <a:xfrm>
          <a:off x="2205936" y="2090403"/>
          <a:ext cx="2005397" cy="120323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nl-NL" sz="1500" b="0" i="0" kern="1200" dirty="0"/>
            <a:t>Uitwerkingen zijn concreter gemaakt, de overlap is er uit</a:t>
          </a:r>
          <a:endParaRPr lang="en-US" sz="1500" kern="1200" dirty="0"/>
        </a:p>
      </dsp:txBody>
      <dsp:txXfrm>
        <a:off x="2205936" y="2090403"/>
        <a:ext cx="2005397" cy="1203238"/>
      </dsp:txXfrm>
    </dsp:sp>
    <dsp:sp modelId="{2839CDEB-9A65-4E24-B690-1285F96C1899}">
      <dsp:nvSpPr>
        <dsp:cNvPr id="0" name=""/>
        <dsp:cNvSpPr/>
      </dsp:nvSpPr>
      <dsp:spPr>
        <a:xfrm>
          <a:off x="4411873" y="2090403"/>
          <a:ext cx="2005397" cy="120323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nl-NL" sz="1500" b="0" i="0" kern="1200"/>
            <a:t>Volgorde van de doelzinnen is iets gewijzigd</a:t>
          </a:r>
          <a:endParaRPr lang="en-US" sz="1500" kern="1200"/>
        </a:p>
      </dsp:txBody>
      <dsp:txXfrm>
        <a:off x="4411873" y="2090403"/>
        <a:ext cx="2005397" cy="1203238"/>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092D00-85CF-4053-B493-B13A49F071B1}" type="datetimeFigureOut">
              <a:rPr lang="nl-NL" smtClean="0"/>
              <a:t>21-6-2022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D92E1D-BB04-45C2-BA86-81AC33747660}" type="slidenum">
              <a:rPr lang="nl-NL" smtClean="0"/>
              <a:t>‹nr.›</a:t>
            </a:fld>
            <a:endParaRPr lang="nl-NL"/>
          </a:p>
        </p:txBody>
      </p:sp>
    </p:spTree>
    <p:extLst>
      <p:ext uri="{BB962C8B-B14F-4D97-AF65-F5344CB8AC3E}">
        <p14:creationId xmlns:p14="http://schemas.microsoft.com/office/powerpoint/2010/main" val="393395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45336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endParaRPr lang="nl-NL" sz="1200" dirty="0">
              <a:effectLst/>
              <a:latin typeface="Calibri" panose="020F0502020204030204" pitchFamily="34" charset="0"/>
              <a:ea typeface="Calibri" panose="020F0502020204030204" pitchFamily="34" charset="0"/>
              <a:cs typeface="Arial" panose="020B0604020202020204" pitchFamily="34" charset="0"/>
            </a:endParaRPr>
          </a:p>
          <a:p>
            <a:endParaRPr lang="nl-NL" dirty="0"/>
          </a:p>
          <a:p>
            <a:endParaRPr lang="nl-NL" dirty="0"/>
          </a:p>
        </p:txBody>
      </p:sp>
      <p:sp>
        <p:nvSpPr>
          <p:cNvPr id="4" name="Tijdelijke aanduiding voor dianummer 3"/>
          <p:cNvSpPr>
            <a:spLocks noGrp="1"/>
          </p:cNvSpPr>
          <p:nvPr>
            <p:ph type="sldNum" sz="quarter" idx="5"/>
          </p:nvPr>
        </p:nvSpPr>
        <p:spPr/>
        <p:txBody>
          <a:bodyPr/>
          <a:lstStyle/>
          <a:p>
            <a:fld id="{489730ED-1A4F-4678-8951-052E104AC0B2}" type="slidenum">
              <a:rPr lang="nl-NL" smtClean="0"/>
              <a:t>11</a:t>
            </a:fld>
            <a:endParaRPr lang="nl-NL"/>
          </a:p>
        </p:txBody>
      </p:sp>
    </p:spTree>
    <p:extLst>
      <p:ext uri="{BB962C8B-B14F-4D97-AF65-F5344CB8AC3E}">
        <p14:creationId xmlns:p14="http://schemas.microsoft.com/office/powerpoint/2010/main" val="3936517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nl-NL" dirty="0"/>
          </a:p>
          <a:p>
            <a:endParaRPr lang="nl-NL" dirty="0"/>
          </a:p>
        </p:txBody>
      </p:sp>
      <p:sp>
        <p:nvSpPr>
          <p:cNvPr id="4" name="Tijdelijke aanduiding voor dianummer 3"/>
          <p:cNvSpPr>
            <a:spLocks noGrp="1"/>
          </p:cNvSpPr>
          <p:nvPr>
            <p:ph type="sldNum" sz="quarter" idx="5"/>
          </p:nvPr>
        </p:nvSpPr>
        <p:spPr/>
        <p:txBody>
          <a:bodyPr/>
          <a:lstStyle/>
          <a:p>
            <a:fld id="{D5D92E1D-BB04-45C2-BA86-81AC33747660}" type="slidenum">
              <a:rPr lang="nl-NL" smtClean="0"/>
              <a:t>12</a:t>
            </a:fld>
            <a:endParaRPr lang="nl-NL"/>
          </a:p>
        </p:txBody>
      </p:sp>
    </p:spTree>
    <p:extLst>
      <p:ext uri="{BB962C8B-B14F-4D97-AF65-F5344CB8AC3E}">
        <p14:creationId xmlns:p14="http://schemas.microsoft.com/office/powerpoint/2010/main" val="9061827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5D92E1D-BB04-45C2-BA86-81AC33747660}" type="slidenum">
              <a:rPr lang="nl-NL" smtClean="0"/>
              <a:t>13</a:t>
            </a:fld>
            <a:endParaRPr lang="nl-NL"/>
          </a:p>
        </p:txBody>
      </p:sp>
    </p:spTree>
    <p:extLst>
      <p:ext uri="{BB962C8B-B14F-4D97-AF65-F5344CB8AC3E}">
        <p14:creationId xmlns:p14="http://schemas.microsoft.com/office/powerpoint/2010/main" val="8155399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5D92E1D-BB04-45C2-BA86-81AC33747660}" type="slidenum">
              <a:rPr lang="nl-NL" smtClean="0"/>
              <a:t>14</a:t>
            </a:fld>
            <a:endParaRPr lang="nl-NL"/>
          </a:p>
        </p:txBody>
      </p:sp>
    </p:spTree>
    <p:extLst>
      <p:ext uri="{BB962C8B-B14F-4D97-AF65-F5344CB8AC3E}">
        <p14:creationId xmlns:p14="http://schemas.microsoft.com/office/powerpoint/2010/main" val="18590050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8BCA22-F4B1-4E40-9B60-FCD12B658AC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1618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dirty="0">
              <a:effectLst/>
              <a:latin typeface="Verdana" panose="020B060403050404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0" dirty="0">
              <a:effectLst/>
              <a:latin typeface="Verdana" panose="020B0604030504040204" pitchFamily="34" charset="0"/>
              <a:ea typeface="Calibri" panose="020F0502020204030204" pitchFamily="34" charset="0"/>
              <a:cs typeface="Arial" panose="020B0604020202020204" pitchFamily="34" charset="0"/>
            </a:endParaRP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8BCA22-F4B1-4E40-9B60-FCD12B658ACD}"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75975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5D92E1D-BB04-45C2-BA86-81AC33747660}" type="slidenum">
              <a:rPr lang="nl-NL" smtClean="0"/>
              <a:t>17</a:t>
            </a:fld>
            <a:endParaRPr lang="nl-NL"/>
          </a:p>
        </p:txBody>
      </p:sp>
    </p:spTree>
    <p:extLst>
      <p:ext uri="{BB962C8B-B14F-4D97-AF65-F5344CB8AC3E}">
        <p14:creationId xmlns:p14="http://schemas.microsoft.com/office/powerpoint/2010/main" val="29352499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5D92E1D-BB04-45C2-BA86-81AC33747660}" type="slidenum">
              <a:rPr lang="nl-NL" smtClean="0"/>
              <a:t>18</a:t>
            </a:fld>
            <a:endParaRPr lang="nl-NL"/>
          </a:p>
        </p:txBody>
      </p:sp>
    </p:spTree>
    <p:extLst>
      <p:ext uri="{BB962C8B-B14F-4D97-AF65-F5344CB8AC3E}">
        <p14:creationId xmlns:p14="http://schemas.microsoft.com/office/powerpoint/2010/main" val="24652519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0" i="0" dirty="0">
              <a:effectLst/>
            </a:endParaRPr>
          </a:p>
          <a:p>
            <a:endParaRPr lang="nl-NL" dirty="0"/>
          </a:p>
        </p:txBody>
      </p:sp>
      <p:sp>
        <p:nvSpPr>
          <p:cNvPr id="4" name="Tijdelijke aanduiding voor dianummer 3"/>
          <p:cNvSpPr>
            <a:spLocks noGrp="1"/>
          </p:cNvSpPr>
          <p:nvPr>
            <p:ph type="sldNum" sz="quarter" idx="5"/>
          </p:nvPr>
        </p:nvSpPr>
        <p:spPr/>
        <p:txBody>
          <a:bodyPr/>
          <a:lstStyle/>
          <a:p>
            <a:fld id="{D5D92E1D-BB04-45C2-BA86-81AC33747660}" type="slidenum">
              <a:rPr lang="nl-NL" smtClean="0"/>
              <a:t>19</a:t>
            </a:fld>
            <a:endParaRPr lang="nl-NL"/>
          </a:p>
        </p:txBody>
      </p:sp>
    </p:spTree>
    <p:extLst>
      <p:ext uri="{BB962C8B-B14F-4D97-AF65-F5344CB8AC3E}">
        <p14:creationId xmlns:p14="http://schemas.microsoft.com/office/powerpoint/2010/main" val="10457548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685800" marR="90170" fontAlgn="base">
              <a:lnSpc>
                <a:spcPts val="1500"/>
              </a:lnSpc>
              <a:spcAft>
                <a:spcPts val="0"/>
              </a:spcAft>
            </a:pPr>
            <a:r>
              <a:rPr lang="nl-NL" sz="1800" dirty="0">
                <a:solidFill>
                  <a:srgbClr val="000000"/>
                </a:solidFill>
                <a:effectLst/>
                <a:latin typeface="Verdana" panose="020B0604030504040204" pitchFamily="34" charset="0"/>
                <a:ea typeface="Times New Roman" panose="02020603050405020304" pitchFamily="18" charset="0"/>
                <a:cs typeface="Calibri" panose="020F0502020204030204" pitchFamily="34" charset="0"/>
              </a:rPr>
              <a:t> </a:t>
            </a:r>
            <a:endParaRPr lang="nl-NL" sz="1800" dirty="0">
              <a:effectLst/>
              <a:latin typeface="Verdana" panose="020B0604030504040204" pitchFamily="34" charset="0"/>
              <a:ea typeface="Calibri" panose="020F0502020204030204" pitchFamily="34" charset="0"/>
              <a:cs typeface="Arial" panose="020B0604020202020204" pitchFamily="34" charset="0"/>
            </a:endParaRPr>
          </a:p>
          <a:p>
            <a:endParaRPr lang="nl-NL" dirty="0"/>
          </a:p>
        </p:txBody>
      </p:sp>
      <p:sp>
        <p:nvSpPr>
          <p:cNvPr id="4" name="Tijdelijke aanduiding voor dianummer 3"/>
          <p:cNvSpPr>
            <a:spLocks noGrp="1"/>
          </p:cNvSpPr>
          <p:nvPr>
            <p:ph type="sldNum" sz="quarter" idx="5"/>
          </p:nvPr>
        </p:nvSpPr>
        <p:spPr/>
        <p:txBody>
          <a:bodyPr/>
          <a:lstStyle/>
          <a:p>
            <a:fld id="{D5D92E1D-BB04-45C2-BA86-81AC33747660}" type="slidenum">
              <a:rPr lang="nl-NL" smtClean="0"/>
              <a:t>21</a:t>
            </a:fld>
            <a:endParaRPr lang="nl-NL"/>
          </a:p>
        </p:txBody>
      </p:sp>
    </p:spTree>
    <p:extLst>
      <p:ext uri="{BB962C8B-B14F-4D97-AF65-F5344CB8AC3E}">
        <p14:creationId xmlns:p14="http://schemas.microsoft.com/office/powerpoint/2010/main" val="2033615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26806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5D92E1D-BB04-45C2-BA86-81AC33747660}" type="slidenum">
              <a:rPr lang="nl-NL" smtClean="0"/>
              <a:t>22</a:t>
            </a:fld>
            <a:endParaRPr lang="nl-NL"/>
          </a:p>
        </p:txBody>
      </p:sp>
    </p:spTree>
    <p:extLst>
      <p:ext uri="{BB962C8B-B14F-4D97-AF65-F5344CB8AC3E}">
        <p14:creationId xmlns:p14="http://schemas.microsoft.com/office/powerpoint/2010/main" val="40810019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5D92E1D-BB04-45C2-BA86-81AC33747660}" type="slidenum">
              <a:rPr lang="nl-NL" smtClean="0"/>
              <a:t>23</a:t>
            </a:fld>
            <a:endParaRPr lang="nl-NL"/>
          </a:p>
        </p:txBody>
      </p:sp>
    </p:spTree>
    <p:extLst>
      <p:ext uri="{BB962C8B-B14F-4D97-AF65-F5344CB8AC3E}">
        <p14:creationId xmlns:p14="http://schemas.microsoft.com/office/powerpoint/2010/main" val="15652112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endParaRPr lang="nl-NL" b="0" i="0" dirty="0">
              <a:solidFill>
                <a:srgbClr val="000000"/>
              </a:solidFill>
              <a:effectLst/>
              <a:latin typeface="Tenorite" panose="00000500000000000000" pitchFamily="2" charset="0"/>
            </a:endParaRPr>
          </a:p>
        </p:txBody>
      </p:sp>
      <p:sp>
        <p:nvSpPr>
          <p:cNvPr id="4" name="Tijdelijke aanduiding voor dianummer 3"/>
          <p:cNvSpPr>
            <a:spLocks noGrp="1"/>
          </p:cNvSpPr>
          <p:nvPr>
            <p:ph type="sldNum" sz="quarter" idx="5"/>
          </p:nvPr>
        </p:nvSpPr>
        <p:spPr/>
        <p:txBody>
          <a:bodyPr/>
          <a:lstStyle/>
          <a:p>
            <a:fld id="{D5D92E1D-BB04-45C2-BA86-81AC33747660}" type="slidenum">
              <a:rPr lang="nl-NL" smtClean="0"/>
              <a:t>24</a:t>
            </a:fld>
            <a:endParaRPr lang="nl-NL"/>
          </a:p>
        </p:txBody>
      </p:sp>
    </p:spTree>
    <p:extLst>
      <p:ext uri="{BB962C8B-B14F-4D97-AF65-F5344CB8AC3E}">
        <p14:creationId xmlns:p14="http://schemas.microsoft.com/office/powerpoint/2010/main" val="7602181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5D92E1D-BB04-45C2-BA86-81AC33747660}" type="slidenum">
              <a:rPr lang="nl-NL" smtClean="0"/>
              <a:t>25</a:t>
            </a:fld>
            <a:endParaRPr lang="nl-NL"/>
          </a:p>
        </p:txBody>
      </p:sp>
    </p:spTree>
    <p:extLst>
      <p:ext uri="{BB962C8B-B14F-4D97-AF65-F5344CB8AC3E}">
        <p14:creationId xmlns:p14="http://schemas.microsoft.com/office/powerpoint/2010/main" val="6232892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Monitoring, feedbackcyclus</a:t>
            </a:r>
          </a:p>
          <a:p>
            <a:endParaRPr lang="nl-NL" dirty="0"/>
          </a:p>
        </p:txBody>
      </p:sp>
      <p:sp>
        <p:nvSpPr>
          <p:cNvPr id="4" name="Tijdelijke aanduiding voor dianummer 3"/>
          <p:cNvSpPr>
            <a:spLocks noGrp="1"/>
          </p:cNvSpPr>
          <p:nvPr>
            <p:ph type="sldNum" sz="quarter" idx="5"/>
          </p:nvPr>
        </p:nvSpPr>
        <p:spPr/>
        <p:txBody>
          <a:bodyPr/>
          <a:lstStyle/>
          <a:p>
            <a:fld id="{D5D92E1D-BB04-45C2-BA86-81AC33747660}" type="slidenum">
              <a:rPr lang="nl-NL" smtClean="0"/>
              <a:t>26</a:t>
            </a:fld>
            <a:endParaRPr lang="nl-NL"/>
          </a:p>
        </p:txBody>
      </p:sp>
    </p:spTree>
    <p:extLst>
      <p:ext uri="{BB962C8B-B14F-4D97-AF65-F5344CB8AC3E}">
        <p14:creationId xmlns:p14="http://schemas.microsoft.com/office/powerpoint/2010/main" val="25909356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60459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2177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88671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D92E1D-BB04-45C2-BA86-81AC33747660}"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02885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45654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30193B-564F-4854-8A52-728F3FB19C85}"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l-NL"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66748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D5D92E1D-BB04-45C2-BA86-81AC33747660}" type="slidenum">
              <a:rPr lang="nl-NL" smtClean="0"/>
              <a:t>8</a:t>
            </a:fld>
            <a:endParaRPr lang="nl-NL"/>
          </a:p>
        </p:txBody>
      </p:sp>
    </p:spTree>
    <p:extLst>
      <p:ext uri="{BB962C8B-B14F-4D97-AF65-F5344CB8AC3E}">
        <p14:creationId xmlns:p14="http://schemas.microsoft.com/office/powerpoint/2010/main" val="399477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endParaRPr lang="nl-NL" sz="1200" dirty="0">
              <a:solidFill>
                <a:schemeClr val="tx2">
                  <a:lumMod val="95000"/>
                  <a:lumOff val="5000"/>
                </a:schemeClr>
              </a:solidFill>
              <a:latin typeface="Verdana"/>
              <a:ea typeface="Calibri" panose="020F0502020204030204" pitchFamily="34" charset="0"/>
              <a:cs typeface="Arial"/>
            </a:endParaRPr>
          </a:p>
          <a:p>
            <a:pPr marL="0" indent="0">
              <a:buFont typeface="Arial" panose="020B0604020202020204" pitchFamily="34" charset="0"/>
              <a:buNone/>
            </a:pPr>
            <a:endParaRPr lang="nl-NL" dirty="0"/>
          </a:p>
        </p:txBody>
      </p:sp>
      <p:sp>
        <p:nvSpPr>
          <p:cNvPr id="4" name="Tijdelijke aanduiding voor dianummer 3"/>
          <p:cNvSpPr>
            <a:spLocks noGrp="1"/>
          </p:cNvSpPr>
          <p:nvPr>
            <p:ph type="sldNum" sz="quarter" idx="5"/>
          </p:nvPr>
        </p:nvSpPr>
        <p:spPr/>
        <p:txBody>
          <a:bodyPr/>
          <a:lstStyle/>
          <a:p>
            <a:fld id="{99A6ABFB-98B5-41EA-A920-514955DBDA50}" type="slidenum">
              <a:rPr lang="nl-NL" smtClean="0"/>
              <a:t>9</a:t>
            </a:fld>
            <a:endParaRPr lang="nl-NL"/>
          </a:p>
        </p:txBody>
      </p:sp>
    </p:spTree>
    <p:extLst>
      <p:ext uri="{BB962C8B-B14F-4D97-AF65-F5344CB8AC3E}">
        <p14:creationId xmlns:p14="http://schemas.microsoft.com/office/powerpoint/2010/main" val="22531514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85750" indent="-285750">
              <a:buFont typeface="Arial" panose="020B0604020202020204" pitchFamily="34" charset="0"/>
              <a:buChar char="•"/>
            </a:pPr>
            <a:endParaRPr lang="nl-NL" sz="1200" dirty="0">
              <a:solidFill>
                <a:schemeClr val="tx2">
                  <a:lumMod val="95000"/>
                  <a:lumOff val="5000"/>
                </a:schemeClr>
              </a:solidFill>
              <a:effectLst/>
              <a:latin typeface="Verdana" panose="020B0604030504040204" pitchFamily="34" charset="0"/>
              <a:cs typeface="Arial" panose="020B0604020202020204" pitchFamily="34" charset="0"/>
            </a:endParaRPr>
          </a:p>
        </p:txBody>
      </p:sp>
      <p:sp>
        <p:nvSpPr>
          <p:cNvPr id="4" name="Tijdelijke aanduiding voor dianummer 3"/>
          <p:cNvSpPr>
            <a:spLocks noGrp="1"/>
          </p:cNvSpPr>
          <p:nvPr>
            <p:ph type="sldNum" sz="quarter" idx="5"/>
          </p:nvPr>
        </p:nvSpPr>
        <p:spPr/>
        <p:txBody>
          <a:bodyPr/>
          <a:lstStyle/>
          <a:p>
            <a:fld id="{D5D92E1D-BB04-45C2-BA86-81AC33747660}" type="slidenum">
              <a:rPr lang="nl-NL" smtClean="0"/>
              <a:t>10</a:t>
            </a:fld>
            <a:endParaRPr lang="nl-NL"/>
          </a:p>
        </p:txBody>
      </p:sp>
    </p:spTree>
    <p:extLst>
      <p:ext uri="{BB962C8B-B14F-4D97-AF65-F5344CB8AC3E}">
        <p14:creationId xmlns:p14="http://schemas.microsoft.com/office/powerpoint/2010/main" val="40049029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399AD7-57C0-4A4C-BF9B-049A573ACC61}"/>
              </a:ext>
            </a:extLst>
          </p:cNvPr>
          <p:cNvSpPr/>
          <p:nvPr/>
        </p:nvSpPr>
        <p:spPr>
          <a:xfrm>
            <a:off x="-167425" y="-125569"/>
            <a:ext cx="12526850" cy="71091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E48BD041-32CD-B74D-B516-028BB71DFF2C}"/>
              </a:ext>
            </a:extLst>
          </p:cNvPr>
          <p:cNvPicPr>
            <a:picLocks noChangeAspect="1"/>
          </p:cNvPicPr>
          <p:nvPr/>
        </p:nvPicPr>
        <p:blipFill>
          <a:blip r:embed="rId2"/>
          <a:stretch>
            <a:fillRect/>
          </a:stretch>
        </p:blipFill>
        <p:spPr>
          <a:xfrm>
            <a:off x="5593946" y="830243"/>
            <a:ext cx="9072563" cy="6858000"/>
          </a:xfrm>
          <a:prstGeom prst="rect">
            <a:avLst/>
          </a:prstGeom>
        </p:spPr>
      </p:pic>
      <p:sp>
        <p:nvSpPr>
          <p:cNvPr id="2" name="Title 1">
            <a:extLst>
              <a:ext uri="{FF2B5EF4-FFF2-40B4-BE49-F238E27FC236}">
                <a16:creationId xmlns:a16="http://schemas.microsoft.com/office/drawing/2014/main" id="{AE9E651A-E02E-194C-811A-596526444463}"/>
              </a:ext>
            </a:extLst>
          </p:cNvPr>
          <p:cNvSpPr>
            <a:spLocks noGrp="1"/>
          </p:cNvSpPr>
          <p:nvPr>
            <p:ph type="ctrTitle"/>
          </p:nvPr>
        </p:nvSpPr>
        <p:spPr>
          <a:xfrm>
            <a:off x="2297067" y="1617689"/>
            <a:ext cx="7541200" cy="2182159"/>
          </a:xfrm>
        </p:spPr>
        <p:txBody>
          <a:bodyPr anchor="b" anchorCtr="0">
            <a:normAutofit/>
          </a:bodyPr>
          <a:lstStyle>
            <a:lvl1pPr algn="l">
              <a:defRPr sz="4800">
                <a:solidFill>
                  <a:schemeClr val="bg1"/>
                </a:solidFill>
              </a:defRPr>
            </a:lvl1pPr>
          </a:lstStyle>
          <a:p>
            <a:r>
              <a:rPr lang="nl-NL"/>
              <a:t>Klik om stijl te bewerken</a:t>
            </a:r>
            <a:endParaRPr lang="en-US"/>
          </a:p>
        </p:txBody>
      </p:sp>
      <p:sp>
        <p:nvSpPr>
          <p:cNvPr id="3" name="Subtitle 2">
            <a:extLst>
              <a:ext uri="{FF2B5EF4-FFF2-40B4-BE49-F238E27FC236}">
                <a16:creationId xmlns:a16="http://schemas.microsoft.com/office/drawing/2014/main" id="{BBCFAFE9-F3A4-1645-9D35-AA450A3719E2}"/>
              </a:ext>
            </a:extLst>
          </p:cNvPr>
          <p:cNvSpPr>
            <a:spLocks noGrp="1"/>
          </p:cNvSpPr>
          <p:nvPr>
            <p:ph type="subTitle" idx="1"/>
          </p:nvPr>
        </p:nvSpPr>
        <p:spPr>
          <a:xfrm>
            <a:off x="2299391" y="3938673"/>
            <a:ext cx="7538835" cy="890162"/>
          </a:xfrm>
        </p:spPr>
        <p:txBody>
          <a:bodyPr>
            <a:normAutofit/>
          </a:bodyPr>
          <a:lstStyle>
            <a:lvl1pPr marL="0" indent="0" algn="l">
              <a:buNone/>
              <a:defRPr sz="18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a:p>
        </p:txBody>
      </p:sp>
      <p:pic>
        <p:nvPicPr>
          <p:cNvPr id="6" name="Picture 5">
            <a:extLst>
              <a:ext uri="{FF2B5EF4-FFF2-40B4-BE49-F238E27FC236}">
                <a16:creationId xmlns:a16="http://schemas.microsoft.com/office/drawing/2014/main" id="{C5069A28-B2A0-8A4E-AA44-A2F94B412796}"/>
              </a:ext>
            </a:extLst>
          </p:cNvPr>
          <p:cNvPicPr>
            <a:picLocks noChangeAspect="1"/>
          </p:cNvPicPr>
          <p:nvPr/>
        </p:nvPicPr>
        <p:blipFill>
          <a:blip r:embed="rId3"/>
          <a:stretch>
            <a:fillRect/>
          </a:stretch>
        </p:blipFill>
        <p:spPr>
          <a:xfrm>
            <a:off x="2361000" y="572944"/>
            <a:ext cx="1300576" cy="730800"/>
          </a:xfrm>
          <a:prstGeom prst="rect">
            <a:avLst/>
          </a:prstGeom>
        </p:spPr>
      </p:pic>
      <p:pic>
        <p:nvPicPr>
          <p:cNvPr id="13" name="Picture 12">
            <a:extLst>
              <a:ext uri="{FF2B5EF4-FFF2-40B4-BE49-F238E27FC236}">
                <a16:creationId xmlns:a16="http://schemas.microsoft.com/office/drawing/2014/main" id="{B1FF2DE9-799E-FC41-BF64-2092C152521E}"/>
              </a:ext>
            </a:extLst>
          </p:cNvPr>
          <p:cNvPicPr>
            <a:picLocks noChangeAspect="1"/>
          </p:cNvPicPr>
          <p:nvPr/>
        </p:nvPicPr>
        <p:blipFill>
          <a:blip r:embed="rId4"/>
          <a:stretch>
            <a:fillRect/>
          </a:stretch>
        </p:blipFill>
        <p:spPr>
          <a:xfrm>
            <a:off x="6371167" y="783044"/>
            <a:ext cx="3467100" cy="520700"/>
          </a:xfrm>
          <a:prstGeom prst="rect">
            <a:avLst/>
          </a:prstGeom>
        </p:spPr>
      </p:pic>
    </p:spTree>
    <p:extLst>
      <p:ext uri="{BB962C8B-B14F-4D97-AF65-F5344CB8AC3E}">
        <p14:creationId xmlns:p14="http://schemas.microsoft.com/office/powerpoint/2010/main" val="11957287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Alleen ti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24DB1-5B90-1F4F-A1C5-F5125ED16A27}"/>
              </a:ext>
            </a:extLst>
          </p:cNvPr>
          <p:cNvSpPr>
            <a:spLocks noGrp="1"/>
          </p:cNvSpPr>
          <p:nvPr>
            <p:ph type="title" hasCustomPrompt="1"/>
          </p:nvPr>
        </p:nvSpPr>
        <p:spPr>
          <a:xfrm>
            <a:off x="838199" y="1788674"/>
            <a:ext cx="10442575" cy="2899867"/>
          </a:xfrm>
        </p:spPr>
        <p:txBody>
          <a:bodyPr>
            <a:normAutofit/>
          </a:bodyPr>
          <a:lstStyle>
            <a:lvl1pPr algn="ctr">
              <a:defRPr sz="6600" b="1" i="1">
                <a:latin typeface="Verdana" panose="020B0604030504040204" pitchFamily="34" charset="0"/>
                <a:ea typeface="Verdana" panose="020B0604030504040204" pitchFamily="34" charset="0"/>
                <a:cs typeface="Verdana" panose="020B0604030504040204" pitchFamily="34" charset="0"/>
              </a:defRPr>
            </a:lvl1pPr>
          </a:lstStyle>
          <a:p>
            <a:r>
              <a:rPr lang="en-US"/>
              <a:t>“Click to edit Quote style”</a:t>
            </a:r>
          </a:p>
        </p:txBody>
      </p:sp>
      <p:sp>
        <p:nvSpPr>
          <p:cNvPr id="6" name="Text Placeholder 3">
            <a:extLst>
              <a:ext uri="{FF2B5EF4-FFF2-40B4-BE49-F238E27FC236}">
                <a16:creationId xmlns:a16="http://schemas.microsoft.com/office/drawing/2014/main" id="{376DE374-5A9A-6B4D-BC4C-BE5DC9D570C3}"/>
              </a:ext>
            </a:extLst>
          </p:cNvPr>
          <p:cNvSpPr>
            <a:spLocks noGrp="1"/>
          </p:cNvSpPr>
          <p:nvPr>
            <p:ph type="body" sz="half" idx="17" hasCustomPrompt="1"/>
          </p:nvPr>
        </p:nvSpPr>
        <p:spPr>
          <a:xfrm>
            <a:off x="8756651" y="4688541"/>
            <a:ext cx="2593975" cy="828019"/>
          </a:xfrm>
        </p:spPr>
        <p:txBody>
          <a:bodyPr>
            <a:normAutofit/>
          </a:bodyPr>
          <a:lstStyle>
            <a:lvl1pPr marL="0" indent="0" algn="r">
              <a:lnSpc>
                <a:spcPct val="100000"/>
              </a:lnSpc>
              <a:buNone/>
              <a:defRPr sz="1600" b="0" i="0">
                <a:solidFill>
                  <a:schemeClr val="accent3"/>
                </a:solidFill>
                <a:latin typeface="Gotham Book" panose="02000604040000020004" pitchFamily="2" charset="-128"/>
                <a:ea typeface="Gotham Book" panose="02000604040000020004" pitchFamily="2" charset="-128"/>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Enter Source / author</a:t>
            </a:r>
          </a:p>
        </p:txBody>
      </p:sp>
      <p:pic>
        <p:nvPicPr>
          <p:cNvPr id="5" name="Picture 4">
            <a:extLst>
              <a:ext uri="{FF2B5EF4-FFF2-40B4-BE49-F238E27FC236}">
                <a16:creationId xmlns:a16="http://schemas.microsoft.com/office/drawing/2014/main" id="{62212A60-1C2D-3A4C-A476-B789456FE637}"/>
              </a:ext>
            </a:extLst>
          </p:cNvPr>
          <p:cNvPicPr>
            <a:picLocks noChangeAspect="1"/>
          </p:cNvPicPr>
          <p:nvPr/>
        </p:nvPicPr>
        <p:blipFill>
          <a:blip r:embed="rId2"/>
          <a:stretch>
            <a:fillRect/>
          </a:stretch>
        </p:blipFill>
        <p:spPr>
          <a:xfrm>
            <a:off x="5720259" y="6201879"/>
            <a:ext cx="749593" cy="421200"/>
          </a:xfrm>
          <a:prstGeom prst="rect">
            <a:avLst/>
          </a:prstGeom>
        </p:spPr>
      </p:pic>
    </p:spTree>
    <p:extLst>
      <p:ext uri="{BB962C8B-B14F-4D97-AF65-F5344CB8AC3E}">
        <p14:creationId xmlns:p14="http://schemas.microsoft.com/office/powerpoint/2010/main" val="2798213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CE6981C-B70A-0D49-A098-EB54BBD99385}"/>
              </a:ext>
            </a:extLst>
          </p:cNvPr>
          <p:cNvPicPr>
            <a:picLocks noChangeAspect="1"/>
          </p:cNvPicPr>
          <p:nvPr/>
        </p:nvPicPr>
        <p:blipFill rotWithShape="1">
          <a:blip r:embed="rId2"/>
          <a:srcRect l="42867" t="43778" r="7375" b="22000"/>
          <a:stretch/>
        </p:blipFill>
        <p:spPr>
          <a:xfrm>
            <a:off x="-259081" y="-228830"/>
            <a:ext cx="12893841" cy="7300189"/>
          </a:xfrm>
          <a:prstGeom prst="rect">
            <a:avLst/>
          </a:prstGeom>
        </p:spPr>
      </p:pic>
      <p:sp>
        <p:nvSpPr>
          <p:cNvPr id="2" name="Title 1">
            <a:extLst>
              <a:ext uri="{FF2B5EF4-FFF2-40B4-BE49-F238E27FC236}">
                <a16:creationId xmlns:a16="http://schemas.microsoft.com/office/drawing/2014/main" id="{A0924DB1-5B90-1F4F-A1C5-F5125ED16A27}"/>
              </a:ext>
            </a:extLst>
          </p:cNvPr>
          <p:cNvSpPr>
            <a:spLocks noGrp="1"/>
          </p:cNvSpPr>
          <p:nvPr>
            <p:ph type="title" hasCustomPrompt="1"/>
          </p:nvPr>
        </p:nvSpPr>
        <p:spPr>
          <a:xfrm>
            <a:off x="1816733" y="1788674"/>
            <a:ext cx="8485508" cy="2899867"/>
          </a:xfrm>
        </p:spPr>
        <p:txBody>
          <a:bodyPr>
            <a:normAutofit/>
          </a:bodyPr>
          <a:lstStyle>
            <a:lvl1pPr algn="ctr">
              <a:defRPr sz="4400" b="1" i="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Quote style”</a:t>
            </a:r>
          </a:p>
        </p:txBody>
      </p:sp>
      <p:sp>
        <p:nvSpPr>
          <p:cNvPr id="6" name="Text Placeholder 3">
            <a:extLst>
              <a:ext uri="{FF2B5EF4-FFF2-40B4-BE49-F238E27FC236}">
                <a16:creationId xmlns:a16="http://schemas.microsoft.com/office/drawing/2014/main" id="{376DE374-5A9A-6B4D-BC4C-BE5DC9D570C3}"/>
              </a:ext>
            </a:extLst>
          </p:cNvPr>
          <p:cNvSpPr>
            <a:spLocks noGrp="1"/>
          </p:cNvSpPr>
          <p:nvPr>
            <p:ph type="body" sz="half" idx="17" hasCustomPrompt="1"/>
          </p:nvPr>
        </p:nvSpPr>
        <p:spPr>
          <a:xfrm>
            <a:off x="4762499" y="4826642"/>
            <a:ext cx="2593975" cy="828019"/>
          </a:xfrm>
        </p:spPr>
        <p:txBody>
          <a:bodyPr>
            <a:normAutofit/>
          </a:bodyPr>
          <a:lstStyle>
            <a:lvl1pPr marL="0" indent="0" algn="ctr">
              <a:lnSpc>
                <a:spcPct val="100000"/>
              </a:lnSpc>
              <a:buNone/>
              <a:defRPr sz="1600" b="0" i="0">
                <a:solidFill>
                  <a:schemeClr val="accent3"/>
                </a:solidFill>
                <a:latin typeface="Gotham Book" panose="02000604040000020004" pitchFamily="2" charset="-128"/>
                <a:ea typeface="Gotham Book" panose="02000604040000020004" pitchFamily="2" charset="-128"/>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Enter Source / author</a:t>
            </a:r>
          </a:p>
        </p:txBody>
      </p:sp>
      <p:pic>
        <p:nvPicPr>
          <p:cNvPr id="9" name="Picture 8">
            <a:extLst>
              <a:ext uri="{FF2B5EF4-FFF2-40B4-BE49-F238E27FC236}">
                <a16:creationId xmlns:a16="http://schemas.microsoft.com/office/drawing/2014/main" id="{74926D16-266C-F742-92EE-ED18A9D08F4C}"/>
              </a:ext>
            </a:extLst>
          </p:cNvPr>
          <p:cNvPicPr>
            <a:picLocks noChangeAspect="1"/>
          </p:cNvPicPr>
          <p:nvPr/>
        </p:nvPicPr>
        <p:blipFill>
          <a:blip r:embed="rId3"/>
          <a:stretch>
            <a:fillRect/>
          </a:stretch>
        </p:blipFill>
        <p:spPr>
          <a:xfrm>
            <a:off x="5721076" y="6152410"/>
            <a:ext cx="749593" cy="421200"/>
          </a:xfrm>
          <a:prstGeom prst="rect">
            <a:avLst/>
          </a:prstGeom>
        </p:spPr>
      </p:pic>
    </p:spTree>
    <p:extLst>
      <p:ext uri="{BB962C8B-B14F-4D97-AF65-F5344CB8AC3E}">
        <p14:creationId xmlns:p14="http://schemas.microsoft.com/office/powerpoint/2010/main" val="1014573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415B8EB-87CB-FC41-AB08-B1F71B057D57}"/>
              </a:ext>
            </a:extLst>
          </p:cNvPr>
          <p:cNvSpPr>
            <a:spLocks noGrp="1"/>
          </p:cNvSpPr>
          <p:nvPr>
            <p:ph type="ftr" sz="quarter" idx="11"/>
          </p:nvPr>
        </p:nvSpPr>
        <p:spPr>
          <a:xfrm>
            <a:off x="911225" y="6257954"/>
            <a:ext cx="2962835" cy="365125"/>
          </a:xfrm>
        </p:spPr>
        <p:txBody>
          <a:bodyPr/>
          <a:lstStyle>
            <a:lvl1pPr algn="l">
              <a:defRPr b="0" i="0">
                <a:latin typeface="Verdana" panose="020B0604030504040204" pitchFamily="34" charset="0"/>
                <a:ea typeface="Verdana" panose="020B0604030504040204" pitchFamily="34" charset="0"/>
                <a:cs typeface="Verdan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C4CA322D-37C8-EA40-96FD-2EE53D0FACB1}"/>
              </a:ext>
            </a:extLst>
          </p:cNvPr>
          <p:cNvSpPr>
            <a:spLocks noGrp="1"/>
          </p:cNvSpPr>
          <p:nvPr>
            <p:ph type="sldNum" sz="quarter" idx="12"/>
          </p:nvPr>
        </p:nvSpPr>
        <p:spPr>
          <a:xfrm>
            <a:off x="10531182" y="6257954"/>
            <a:ext cx="749593" cy="365125"/>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fld id="{5C6BFB0B-7421-804D-9617-8460DF464CA0}" type="slidenum">
              <a:rPr lang="en-US" smtClean="0"/>
              <a:pPr/>
              <a:t>‹nr.›</a:t>
            </a:fld>
            <a:endParaRPr lang="en-US"/>
          </a:p>
        </p:txBody>
      </p:sp>
      <p:pic>
        <p:nvPicPr>
          <p:cNvPr id="7" name="Picture 6">
            <a:extLst>
              <a:ext uri="{FF2B5EF4-FFF2-40B4-BE49-F238E27FC236}">
                <a16:creationId xmlns:a16="http://schemas.microsoft.com/office/drawing/2014/main" id="{79B8D2CB-1D75-4E4C-8BC1-8971A0FD4BF0}"/>
              </a:ext>
            </a:extLst>
          </p:cNvPr>
          <p:cNvPicPr>
            <a:picLocks noChangeAspect="1"/>
          </p:cNvPicPr>
          <p:nvPr/>
        </p:nvPicPr>
        <p:blipFill rotWithShape="1">
          <a:blip r:embed="rId2"/>
          <a:srcRect t="23028" b="66543"/>
          <a:stretch/>
        </p:blipFill>
        <p:spPr>
          <a:xfrm>
            <a:off x="-1988821" y="-1011289"/>
            <a:ext cx="16893699" cy="1331785"/>
          </a:xfrm>
          <a:prstGeom prst="rect">
            <a:avLst/>
          </a:prstGeom>
        </p:spPr>
      </p:pic>
      <p:pic>
        <p:nvPicPr>
          <p:cNvPr id="8" name="Picture 7">
            <a:extLst>
              <a:ext uri="{FF2B5EF4-FFF2-40B4-BE49-F238E27FC236}">
                <a16:creationId xmlns:a16="http://schemas.microsoft.com/office/drawing/2014/main" id="{7307DB37-9BD9-7E4A-A457-8A6A3D6DA72D}"/>
              </a:ext>
            </a:extLst>
          </p:cNvPr>
          <p:cNvPicPr>
            <a:picLocks noChangeAspect="1"/>
          </p:cNvPicPr>
          <p:nvPr/>
        </p:nvPicPr>
        <p:blipFill>
          <a:blip r:embed="rId3"/>
          <a:stretch>
            <a:fillRect/>
          </a:stretch>
        </p:blipFill>
        <p:spPr>
          <a:xfrm>
            <a:off x="5720259" y="6201879"/>
            <a:ext cx="749593" cy="421200"/>
          </a:xfrm>
          <a:prstGeom prst="rect">
            <a:avLst/>
          </a:prstGeom>
        </p:spPr>
      </p:pic>
    </p:spTree>
    <p:extLst>
      <p:ext uri="{BB962C8B-B14F-4D97-AF65-F5344CB8AC3E}">
        <p14:creationId xmlns:p14="http://schemas.microsoft.com/office/powerpoint/2010/main" val="36699646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nhoud met bijschrif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27F26DA-A0FF-384F-B120-03948570061D}"/>
              </a:ext>
            </a:extLst>
          </p:cNvPr>
          <p:cNvPicPr>
            <a:picLocks noChangeAspect="1"/>
          </p:cNvPicPr>
          <p:nvPr/>
        </p:nvPicPr>
        <p:blipFill rotWithShape="1">
          <a:blip r:embed="rId2"/>
          <a:srcRect l="62092" t="37011" r="24049" b="31094"/>
          <a:stretch/>
        </p:blipFill>
        <p:spPr>
          <a:xfrm>
            <a:off x="6829122" y="-3358211"/>
            <a:ext cx="6127459" cy="10216211"/>
          </a:xfrm>
          <a:prstGeom prst="rect">
            <a:avLst/>
          </a:prstGeom>
        </p:spPr>
      </p:pic>
      <p:sp>
        <p:nvSpPr>
          <p:cNvPr id="2" name="Title 1">
            <a:extLst>
              <a:ext uri="{FF2B5EF4-FFF2-40B4-BE49-F238E27FC236}">
                <a16:creationId xmlns:a16="http://schemas.microsoft.com/office/drawing/2014/main" id="{D61D62C8-5235-6D4B-AD9B-D195A847091B}"/>
              </a:ext>
            </a:extLst>
          </p:cNvPr>
          <p:cNvSpPr>
            <a:spLocks noGrp="1"/>
          </p:cNvSpPr>
          <p:nvPr>
            <p:ph type="title"/>
          </p:nvPr>
        </p:nvSpPr>
        <p:spPr>
          <a:xfrm>
            <a:off x="839788" y="1066800"/>
            <a:ext cx="5622289" cy="1061875"/>
          </a:xfrm>
        </p:spPr>
        <p:txBody>
          <a:bodyPr anchor="b" anchorCtr="0">
            <a:noAutofit/>
          </a:bodyPr>
          <a:lstStyle>
            <a:lvl1pPr>
              <a:defRPr sz="3200"/>
            </a:lvl1pPr>
          </a:lstStyle>
          <a:p>
            <a:r>
              <a:rPr lang="nl-NL"/>
              <a:t>Klik om stijl te bewerken</a:t>
            </a:r>
            <a:endParaRPr lang="en-US"/>
          </a:p>
        </p:txBody>
      </p:sp>
      <p:sp>
        <p:nvSpPr>
          <p:cNvPr id="4" name="Text Placeholder 3">
            <a:extLst>
              <a:ext uri="{FF2B5EF4-FFF2-40B4-BE49-F238E27FC236}">
                <a16:creationId xmlns:a16="http://schemas.microsoft.com/office/drawing/2014/main" id="{9B2047BA-DCD0-0340-9D71-4A8EA77D74D5}"/>
              </a:ext>
            </a:extLst>
          </p:cNvPr>
          <p:cNvSpPr>
            <a:spLocks noGrp="1"/>
          </p:cNvSpPr>
          <p:nvPr>
            <p:ph type="body" sz="half" idx="2" hasCustomPrompt="1"/>
          </p:nvPr>
        </p:nvSpPr>
        <p:spPr>
          <a:xfrm>
            <a:off x="839789" y="2193959"/>
            <a:ext cx="2742604" cy="828019"/>
          </a:xfrm>
        </p:spPr>
        <p:txBody>
          <a:bodyPr anchor="b" anchorCtr="0">
            <a:normAutofit/>
          </a:bodyPr>
          <a:lstStyle>
            <a:lvl1pPr marL="0" indent="0">
              <a:lnSpc>
                <a:spcPct val="100000"/>
              </a:lnSpc>
              <a:buNone/>
              <a:defRPr sz="1600" b="0" i="0">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short Caption</a:t>
            </a:r>
          </a:p>
        </p:txBody>
      </p:sp>
      <p:sp>
        <p:nvSpPr>
          <p:cNvPr id="8" name="Footer Placeholder 4">
            <a:extLst>
              <a:ext uri="{FF2B5EF4-FFF2-40B4-BE49-F238E27FC236}">
                <a16:creationId xmlns:a16="http://schemas.microsoft.com/office/drawing/2014/main" id="{DB68A963-0C38-1749-926D-358B9AF86F25}"/>
              </a:ext>
            </a:extLst>
          </p:cNvPr>
          <p:cNvSpPr>
            <a:spLocks noGrp="1"/>
          </p:cNvSpPr>
          <p:nvPr>
            <p:ph type="ftr" sz="quarter" idx="11"/>
          </p:nvPr>
        </p:nvSpPr>
        <p:spPr>
          <a:xfrm>
            <a:off x="2928471" y="6257954"/>
            <a:ext cx="2742605" cy="365125"/>
          </a:xfrm>
        </p:spPr>
        <p:txBody>
          <a:bodyPr/>
          <a:lstStyle>
            <a:lvl1pPr algn="l">
              <a:defRPr b="0" i="0">
                <a:latin typeface="Verdana" panose="020B0604030504040204" pitchFamily="34" charset="0"/>
                <a:ea typeface="Verdana" panose="020B0604030504040204" pitchFamily="34" charset="0"/>
                <a:cs typeface="Verdana" panose="020B0604030504040204" pitchFamily="34" charset="0"/>
              </a:defRPr>
            </a:lvl1pPr>
          </a:lstStyle>
          <a:p>
            <a:endParaRPr lang="en-US"/>
          </a:p>
        </p:txBody>
      </p:sp>
      <p:sp>
        <p:nvSpPr>
          <p:cNvPr id="9" name="Slide Number Placeholder 5">
            <a:extLst>
              <a:ext uri="{FF2B5EF4-FFF2-40B4-BE49-F238E27FC236}">
                <a16:creationId xmlns:a16="http://schemas.microsoft.com/office/drawing/2014/main" id="{AC807D65-CC4E-1B4C-BAC5-8BBF309FF8D5}"/>
              </a:ext>
            </a:extLst>
          </p:cNvPr>
          <p:cNvSpPr>
            <a:spLocks noGrp="1"/>
          </p:cNvSpPr>
          <p:nvPr>
            <p:ph type="sldNum" sz="quarter" idx="12"/>
          </p:nvPr>
        </p:nvSpPr>
        <p:spPr>
          <a:xfrm>
            <a:off x="5752618" y="6257954"/>
            <a:ext cx="716672" cy="365125"/>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fld id="{5C6BFB0B-7421-804D-9617-8460DF464CA0}" type="slidenum">
              <a:rPr lang="en-US" smtClean="0"/>
              <a:pPr/>
              <a:t>‹nr.›</a:t>
            </a:fld>
            <a:endParaRPr lang="en-US"/>
          </a:p>
        </p:txBody>
      </p:sp>
      <p:sp>
        <p:nvSpPr>
          <p:cNvPr id="16" name="Text Placeholder 3">
            <a:extLst>
              <a:ext uri="{FF2B5EF4-FFF2-40B4-BE49-F238E27FC236}">
                <a16:creationId xmlns:a16="http://schemas.microsoft.com/office/drawing/2014/main" id="{936BF039-03E1-4440-B1D0-BFF5623154CC}"/>
              </a:ext>
            </a:extLst>
          </p:cNvPr>
          <p:cNvSpPr>
            <a:spLocks noGrp="1"/>
          </p:cNvSpPr>
          <p:nvPr>
            <p:ph type="body" sz="half" idx="15"/>
          </p:nvPr>
        </p:nvSpPr>
        <p:spPr>
          <a:xfrm>
            <a:off x="816747" y="3021980"/>
            <a:ext cx="2742604" cy="2927970"/>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17" name="Text Placeholder 3">
            <a:extLst>
              <a:ext uri="{FF2B5EF4-FFF2-40B4-BE49-F238E27FC236}">
                <a16:creationId xmlns:a16="http://schemas.microsoft.com/office/drawing/2014/main" id="{72769E28-4C8B-6D42-9FCE-C2111DA691D2}"/>
              </a:ext>
            </a:extLst>
          </p:cNvPr>
          <p:cNvSpPr>
            <a:spLocks noGrp="1"/>
          </p:cNvSpPr>
          <p:nvPr>
            <p:ph type="body" sz="half" idx="16"/>
          </p:nvPr>
        </p:nvSpPr>
        <p:spPr>
          <a:xfrm>
            <a:off x="3719473" y="3021980"/>
            <a:ext cx="2742604" cy="2927970"/>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19" name="Text Placeholder 3">
            <a:extLst>
              <a:ext uri="{FF2B5EF4-FFF2-40B4-BE49-F238E27FC236}">
                <a16:creationId xmlns:a16="http://schemas.microsoft.com/office/drawing/2014/main" id="{A3CC3022-17B7-FE48-A2BA-A056935AF062}"/>
              </a:ext>
            </a:extLst>
          </p:cNvPr>
          <p:cNvSpPr>
            <a:spLocks noGrp="1"/>
          </p:cNvSpPr>
          <p:nvPr>
            <p:ph type="body" sz="half" idx="17" hasCustomPrompt="1"/>
          </p:nvPr>
        </p:nvSpPr>
        <p:spPr>
          <a:xfrm>
            <a:off x="3726686" y="2193959"/>
            <a:ext cx="2742604" cy="828019"/>
          </a:xfrm>
        </p:spPr>
        <p:txBody>
          <a:bodyPr anchor="b" anchorCtr="0">
            <a:normAutofit/>
          </a:bodyPr>
          <a:lstStyle>
            <a:lvl1pPr marL="0" indent="0">
              <a:lnSpc>
                <a:spcPct val="100000"/>
              </a:lnSpc>
              <a:buNone/>
              <a:defRPr sz="1600" b="0" i="0">
                <a:solidFill>
                  <a:schemeClr val="bg2"/>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short Caption</a:t>
            </a:r>
          </a:p>
        </p:txBody>
      </p:sp>
      <p:sp>
        <p:nvSpPr>
          <p:cNvPr id="5" name="Picture Placeholder 4">
            <a:extLst>
              <a:ext uri="{FF2B5EF4-FFF2-40B4-BE49-F238E27FC236}">
                <a16:creationId xmlns:a16="http://schemas.microsoft.com/office/drawing/2014/main" id="{D7522044-96D0-084F-A371-18FC9AC4BB4E}"/>
              </a:ext>
            </a:extLst>
          </p:cNvPr>
          <p:cNvSpPr>
            <a:spLocks noGrp="1"/>
          </p:cNvSpPr>
          <p:nvPr>
            <p:ph type="pic" sz="quarter" idx="18"/>
          </p:nvPr>
        </p:nvSpPr>
        <p:spPr>
          <a:xfrm>
            <a:off x="7080242" y="206829"/>
            <a:ext cx="4889518" cy="6444342"/>
          </a:xfrm>
        </p:spPr>
        <p:txBody>
          <a:bodyPr vert="vert" anchor="t" anchorCtr="1"/>
          <a:lstStyle/>
          <a:p>
            <a:r>
              <a:rPr lang="nl-NL"/>
              <a:t>Klik op het pictogram als u een afbeelding wilt toevoegen</a:t>
            </a:r>
            <a:endParaRPr lang="en-US"/>
          </a:p>
        </p:txBody>
      </p:sp>
      <p:pic>
        <p:nvPicPr>
          <p:cNvPr id="14" name="Picture 13">
            <a:extLst>
              <a:ext uri="{FF2B5EF4-FFF2-40B4-BE49-F238E27FC236}">
                <a16:creationId xmlns:a16="http://schemas.microsoft.com/office/drawing/2014/main" id="{18AAF588-3B1A-D741-BFA4-2929AF0829D4}"/>
              </a:ext>
            </a:extLst>
          </p:cNvPr>
          <p:cNvPicPr>
            <a:picLocks noChangeAspect="1"/>
          </p:cNvPicPr>
          <p:nvPr/>
        </p:nvPicPr>
        <p:blipFill>
          <a:blip r:embed="rId3"/>
          <a:stretch>
            <a:fillRect/>
          </a:stretch>
        </p:blipFill>
        <p:spPr>
          <a:xfrm>
            <a:off x="918789" y="6201879"/>
            <a:ext cx="749593" cy="421200"/>
          </a:xfrm>
          <a:prstGeom prst="rect">
            <a:avLst/>
          </a:prstGeom>
        </p:spPr>
      </p:pic>
    </p:spTree>
    <p:extLst>
      <p:ext uri="{BB962C8B-B14F-4D97-AF65-F5344CB8AC3E}">
        <p14:creationId xmlns:p14="http://schemas.microsoft.com/office/powerpoint/2010/main" val="27750539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Afbeelding met bijschri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E5419-82D9-0046-A62C-931F23631CDF}"/>
              </a:ext>
            </a:extLst>
          </p:cNvPr>
          <p:cNvSpPr>
            <a:spLocks noGrp="1"/>
          </p:cNvSpPr>
          <p:nvPr>
            <p:ph type="title"/>
          </p:nvPr>
        </p:nvSpPr>
        <p:spPr>
          <a:xfrm>
            <a:off x="6455230" y="908050"/>
            <a:ext cx="4930166" cy="1149350"/>
          </a:xfrm>
        </p:spPr>
        <p:txBody>
          <a:bodyPr anchor="b"/>
          <a:lstStyle>
            <a:lvl1pPr>
              <a:defRPr sz="3200"/>
            </a:lvl1pPr>
          </a:lstStyle>
          <a:p>
            <a:r>
              <a:rPr lang="nl-NL"/>
              <a:t>Klik om stijl te bewerken</a:t>
            </a:r>
            <a:endParaRPr lang="en-US"/>
          </a:p>
        </p:txBody>
      </p:sp>
      <p:sp>
        <p:nvSpPr>
          <p:cNvPr id="4" name="Text Placeholder 3">
            <a:extLst>
              <a:ext uri="{FF2B5EF4-FFF2-40B4-BE49-F238E27FC236}">
                <a16:creationId xmlns:a16="http://schemas.microsoft.com/office/drawing/2014/main" id="{8B15CC82-F309-0640-98C2-89AE8AFA02D4}"/>
              </a:ext>
            </a:extLst>
          </p:cNvPr>
          <p:cNvSpPr>
            <a:spLocks noGrp="1"/>
          </p:cNvSpPr>
          <p:nvPr>
            <p:ph type="body" sz="half" idx="2" hasCustomPrompt="1"/>
          </p:nvPr>
        </p:nvSpPr>
        <p:spPr>
          <a:xfrm>
            <a:off x="6455230" y="2057400"/>
            <a:ext cx="4930166" cy="841346"/>
          </a:xfrm>
        </p:spPr>
        <p:txBody>
          <a:bodyPr>
            <a:normAutofit/>
          </a:bodyPr>
          <a:lstStyle>
            <a:lvl1pPr marL="0" indent="0">
              <a:buNone/>
              <a:defRPr sz="200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Caption</a:t>
            </a:r>
          </a:p>
        </p:txBody>
      </p:sp>
      <p:sp>
        <p:nvSpPr>
          <p:cNvPr id="8" name="Footer Placeholder 4">
            <a:extLst>
              <a:ext uri="{FF2B5EF4-FFF2-40B4-BE49-F238E27FC236}">
                <a16:creationId xmlns:a16="http://schemas.microsoft.com/office/drawing/2014/main" id="{B9DCEAC5-CD8D-3D4B-95D7-F2811806E758}"/>
              </a:ext>
            </a:extLst>
          </p:cNvPr>
          <p:cNvSpPr>
            <a:spLocks noGrp="1"/>
          </p:cNvSpPr>
          <p:nvPr>
            <p:ph type="ftr" sz="quarter" idx="11"/>
          </p:nvPr>
        </p:nvSpPr>
        <p:spPr>
          <a:xfrm>
            <a:off x="7754470" y="6257954"/>
            <a:ext cx="2766917" cy="365125"/>
          </a:xfrm>
        </p:spPr>
        <p:txBody>
          <a:bodyPr/>
          <a:lstStyle>
            <a:lvl1pPr algn="r">
              <a:defRPr b="0" i="0">
                <a:latin typeface="Verdana" panose="020B0604030504040204" pitchFamily="34" charset="0"/>
                <a:ea typeface="Verdana" panose="020B0604030504040204" pitchFamily="34" charset="0"/>
                <a:cs typeface="Verdana" panose="020B0604030504040204" pitchFamily="34" charset="0"/>
              </a:defRPr>
            </a:lvl1pPr>
          </a:lstStyle>
          <a:p>
            <a:endParaRPr lang="en-US"/>
          </a:p>
        </p:txBody>
      </p:sp>
      <p:sp>
        <p:nvSpPr>
          <p:cNvPr id="9" name="Slide Number Placeholder 5">
            <a:extLst>
              <a:ext uri="{FF2B5EF4-FFF2-40B4-BE49-F238E27FC236}">
                <a16:creationId xmlns:a16="http://schemas.microsoft.com/office/drawing/2014/main" id="{5B23ED07-6AAC-DA47-B1DF-7F1B43BFE77A}"/>
              </a:ext>
            </a:extLst>
          </p:cNvPr>
          <p:cNvSpPr>
            <a:spLocks noGrp="1"/>
          </p:cNvSpPr>
          <p:nvPr>
            <p:ph type="sldNum" sz="quarter" idx="12"/>
          </p:nvPr>
        </p:nvSpPr>
        <p:spPr>
          <a:xfrm>
            <a:off x="10613985" y="6257954"/>
            <a:ext cx="666790" cy="365125"/>
          </a:xfrm>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fld id="{5C6BFB0B-7421-804D-9617-8460DF464CA0}" type="slidenum">
              <a:rPr lang="en-US" smtClean="0"/>
              <a:pPr/>
              <a:t>‹nr.›</a:t>
            </a:fld>
            <a:endParaRPr lang="en-US"/>
          </a:p>
        </p:txBody>
      </p:sp>
      <p:sp>
        <p:nvSpPr>
          <p:cNvPr id="15" name="Text Placeholder 3">
            <a:extLst>
              <a:ext uri="{FF2B5EF4-FFF2-40B4-BE49-F238E27FC236}">
                <a16:creationId xmlns:a16="http://schemas.microsoft.com/office/drawing/2014/main" id="{48F6166D-3E4F-E64C-9D05-28007270C0FA}"/>
              </a:ext>
            </a:extLst>
          </p:cNvPr>
          <p:cNvSpPr>
            <a:spLocks noGrp="1"/>
          </p:cNvSpPr>
          <p:nvPr>
            <p:ph type="body" sz="half" idx="14" hasCustomPrompt="1"/>
          </p:nvPr>
        </p:nvSpPr>
        <p:spPr>
          <a:xfrm>
            <a:off x="6455229" y="3206750"/>
            <a:ext cx="4930166" cy="2743200"/>
          </a:xfrm>
        </p:spPr>
        <p:txBody>
          <a:bodyPr>
            <a:normAutofit/>
          </a:bodyPr>
          <a:lstStyle>
            <a:lvl1pPr marL="0" indent="0">
              <a:buNone/>
              <a:defRPr sz="1200" b="0" i="0">
                <a:latin typeface="Gotham Book" panose="02000604040000020004" pitchFamily="2" charset="-128"/>
                <a:ea typeface="Gotham Book" panose="02000604040000020004" pitchFamily="2" charset="-128"/>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Text</a:t>
            </a:r>
          </a:p>
        </p:txBody>
      </p:sp>
      <p:sp>
        <p:nvSpPr>
          <p:cNvPr id="13" name="Rectangle 12">
            <a:extLst>
              <a:ext uri="{FF2B5EF4-FFF2-40B4-BE49-F238E27FC236}">
                <a16:creationId xmlns:a16="http://schemas.microsoft.com/office/drawing/2014/main" id="{6249D4F0-CB2C-4D48-8B1B-58A8F9748E74}"/>
              </a:ext>
            </a:extLst>
          </p:cNvPr>
          <p:cNvSpPr/>
          <p:nvPr/>
        </p:nvSpPr>
        <p:spPr>
          <a:xfrm>
            <a:off x="0" y="0"/>
            <a:ext cx="605245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a:extLst>
              <a:ext uri="{FF2B5EF4-FFF2-40B4-BE49-F238E27FC236}">
                <a16:creationId xmlns:a16="http://schemas.microsoft.com/office/drawing/2014/main" id="{031DE3D4-F90E-8747-8B4E-EA70B6B30965}"/>
              </a:ext>
            </a:extLst>
          </p:cNvPr>
          <p:cNvSpPr>
            <a:spLocks noGrp="1"/>
          </p:cNvSpPr>
          <p:nvPr>
            <p:ph type="pic" sz="quarter" idx="15"/>
          </p:nvPr>
        </p:nvSpPr>
        <p:spPr>
          <a:xfrm>
            <a:off x="801480" y="908050"/>
            <a:ext cx="4450178" cy="5041900"/>
          </a:xfrm>
        </p:spPr>
        <p:txBody>
          <a:bodyPr/>
          <a:lstStyle/>
          <a:p>
            <a:r>
              <a:rPr lang="nl-NL"/>
              <a:t>Klik op het pictogram als u een afbeelding wilt toevoegen</a:t>
            </a:r>
            <a:endParaRPr lang="en-US"/>
          </a:p>
        </p:txBody>
      </p:sp>
      <p:pic>
        <p:nvPicPr>
          <p:cNvPr id="10" name="Picture 9">
            <a:extLst>
              <a:ext uri="{FF2B5EF4-FFF2-40B4-BE49-F238E27FC236}">
                <a16:creationId xmlns:a16="http://schemas.microsoft.com/office/drawing/2014/main" id="{6CC3969C-9174-0A4D-BCD7-BC08579BA056}"/>
              </a:ext>
            </a:extLst>
          </p:cNvPr>
          <p:cNvPicPr>
            <a:picLocks noChangeAspect="1"/>
          </p:cNvPicPr>
          <p:nvPr/>
        </p:nvPicPr>
        <p:blipFill>
          <a:blip r:embed="rId2"/>
          <a:stretch>
            <a:fillRect/>
          </a:stretch>
        </p:blipFill>
        <p:spPr>
          <a:xfrm>
            <a:off x="-5930205" y="-806951"/>
            <a:ext cx="12459816" cy="9017045"/>
          </a:xfrm>
          <a:prstGeom prst="rect">
            <a:avLst/>
          </a:prstGeom>
        </p:spPr>
      </p:pic>
      <p:pic>
        <p:nvPicPr>
          <p:cNvPr id="11" name="Picture 10">
            <a:extLst>
              <a:ext uri="{FF2B5EF4-FFF2-40B4-BE49-F238E27FC236}">
                <a16:creationId xmlns:a16="http://schemas.microsoft.com/office/drawing/2014/main" id="{D3E021AC-7053-DE4D-8B81-C1F8FC07036A}"/>
              </a:ext>
            </a:extLst>
          </p:cNvPr>
          <p:cNvPicPr>
            <a:picLocks noChangeAspect="1"/>
          </p:cNvPicPr>
          <p:nvPr/>
        </p:nvPicPr>
        <p:blipFill>
          <a:blip r:embed="rId3"/>
          <a:stretch>
            <a:fillRect/>
          </a:stretch>
        </p:blipFill>
        <p:spPr>
          <a:xfrm>
            <a:off x="6528667" y="6201879"/>
            <a:ext cx="749593" cy="421200"/>
          </a:xfrm>
          <a:prstGeom prst="rect">
            <a:avLst/>
          </a:prstGeom>
        </p:spPr>
      </p:pic>
    </p:spTree>
    <p:extLst>
      <p:ext uri="{BB962C8B-B14F-4D97-AF65-F5344CB8AC3E}">
        <p14:creationId xmlns:p14="http://schemas.microsoft.com/office/powerpoint/2010/main" val="39633103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FA7B48-F30E-BC41-B052-BE14C727D3F5}"/>
              </a:ext>
            </a:extLst>
          </p:cNvPr>
          <p:cNvSpPr>
            <a:spLocks noGrp="1"/>
          </p:cNvSpPr>
          <p:nvPr>
            <p:ph type="title" orient="vert"/>
          </p:nvPr>
        </p:nvSpPr>
        <p:spPr>
          <a:xfrm>
            <a:off x="8724900" y="365125"/>
            <a:ext cx="2628900" cy="5811838"/>
          </a:xfrm>
        </p:spPr>
        <p:txBody>
          <a:bodyPr vert="eaVert"/>
          <a:lstStyle/>
          <a:p>
            <a:r>
              <a:rPr lang="nl-NL"/>
              <a:t>Klik om stijl te bewerken</a:t>
            </a:r>
            <a:endParaRPr lang="en-US"/>
          </a:p>
        </p:txBody>
      </p:sp>
      <p:sp>
        <p:nvSpPr>
          <p:cNvPr id="3" name="Vertical Text Placeholder 2">
            <a:extLst>
              <a:ext uri="{FF2B5EF4-FFF2-40B4-BE49-F238E27FC236}">
                <a16:creationId xmlns:a16="http://schemas.microsoft.com/office/drawing/2014/main" id="{0F65A29F-C408-BE4F-BB6E-07F5A2EBB603}"/>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3" name="Footer Placeholder 4">
            <a:extLst>
              <a:ext uri="{FF2B5EF4-FFF2-40B4-BE49-F238E27FC236}">
                <a16:creationId xmlns:a16="http://schemas.microsoft.com/office/drawing/2014/main" id="{D1162745-C1D2-F749-8B63-44D57211995B}"/>
              </a:ext>
            </a:extLst>
          </p:cNvPr>
          <p:cNvSpPr>
            <a:spLocks noGrp="1"/>
          </p:cNvSpPr>
          <p:nvPr>
            <p:ph type="ftr" sz="quarter" idx="11"/>
          </p:nvPr>
        </p:nvSpPr>
        <p:spPr>
          <a:xfrm>
            <a:off x="7754470" y="6257954"/>
            <a:ext cx="2755343" cy="365125"/>
          </a:xfrm>
        </p:spPr>
        <p:txBody>
          <a:bodyPr/>
          <a:lstStyle>
            <a:lvl1pPr algn="r">
              <a:defRPr b="0" i="0">
                <a:latin typeface="Verdana" panose="020B0604030504040204" pitchFamily="34" charset="0"/>
                <a:ea typeface="Verdana" panose="020B0604030504040204" pitchFamily="34" charset="0"/>
                <a:cs typeface="Verdana" panose="020B0604030504040204" pitchFamily="34" charset="0"/>
              </a:defRPr>
            </a:lvl1pPr>
          </a:lstStyle>
          <a:p>
            <a:endParaRPr lang="en-US"/>
          </a:p>
        </p:txBody>
      </p:sp>
      <p:sp>
        <p:nvSpPr>
          <p:cNvPr id="14" name="Slide Number Placeholder 5">
            <a:extLst>
              <a:ext uri="{FF2B5EF4-FFF2-40B4-BE49-F238E27FC236}">
                <a16:creationId xmlns:a16="http://schemas.microsoft.com/office/drawing/2014/main" id="{FA6CE894-A7D8-364D-B385-F22CD1EC8F99}"/>
              </a:ext>
            </a:extLst>
          </p:cNvPr>
          <p:cNvSpPr>
            <a:spLocks noGrp="1"/>
          </p:cNvSpPr>
          <p:nvPr>
            <p:ph type="sldNum" sz="quarter" idx="12"/>
          </p:nvPr>
        </p:nvSpPr>
        <p:spPr>
          <a:xfrm>
            <a:off x="10625559" y="6257954"/>
            <a:ext cx="655216" cy="365125"/>
          </a:xfrm>
        </p:spPr>
        <p:txBody>
          <a:bodyPr/>
          <a:lstStyle>
            <a:lvl1pPr>
              <a:defRPr b="0" i="0">
                <a:latin typeface="Verdana" panose="020B0604030504040204" pitchFamily="34" charset="0"/>
                <a:ea typeface="Verdana" panose="020B0604030504040204" pitchFamily="34" charset="0"/>
                <a:cs typeface="Verdana" panose="020B0604030504040204" pitchFamily="34" charset="0"/>
              </a:defRPr>
            </a:lvl1pPr>
          </a:lstStyle>
          <a:p>
            <a:fld id="{5C6BFB0B-7421-804D-9617-8460DF464CA0}" type="slidenum">
              <a:rPr lang="en-US" smtClean="0"/>
              <a:pPr/>
              <a:t>‹nr.›</a:t>
            </a:fld>
            <a:endParaRPr lang="en-US"/>
          </a:p>
        </p:txBody>
      </p:sp>
      <p:pic>
        <p:nvPicPr>
          <p:cNvPr id="8" name="Picture 7">
            <a:extLst>
              <a:ext uri="{FF2B5EF4-FFF2-40B4-BE49-F238E27FC236}">
                <a16:creationId xmlns:a16="http://schemas.microsoft.com/office/drawing/2014/main" id="{6521B00F-B31F-BA4E-8A24-A84D97F9CB87}"/>
              </a:ext>
            </a:extLst>
          </p:cNvPr>
          <p:cNvPicPr>
            <a:picLocks noChangeAspect="1"/>
          </p:cNvPicPr>
          <p:nvPr/>
        </p:nvPicPr>
        <p:blipFill>
          <a:blip r:embed="rId2"/>
          <a:stretch>
            <a:fillRect/>
          </a:stretch>
        </p:blipFill>
        <p:spPr>
          <a:xfrm>
            <a:off x="911225" y="6201879"/>
            <a:ext cx="749593" cy="421200"/>
          </a:xfrm>
          <a:prstGeom prst="rect">
            <a:avLst/>
          </a:prstGeom>
        </p:spPr>
      </p:pic>
    </p:spTree>
    <p:extLst>
      <p:ext uri="{BB962C8B-B14F-4D97-AF65-F5344CB8AC3E}">
        <p14:creationId xmlns:p14="http://schemas.microsoft.com/office/powerpoint/2010/main" val="7692335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el en verticale tek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C22DF-32BD-944B-8151-928AA27E2891}"/>
              </a:ext>
            </a:extLst>
          </p:cNvPr>
          <p:cNvSpPr>
            <a:spLocks noGrp="1"/>
          </p:cNvSpPr>
          <p:nvPr>
            <p:ph type="title"/>
          </p:nvPr>
        </p:nvSpPr>
        <p:spPr>
          <a:xfrm>
            <a:off x="838199" y="635431"/>
            <a:ext cx="9500243" cy="1055257"/>
          </a:xfrm>
        </p:spPr>
        <p:txBody>
          <a:bodyPr/>
          <a:lstStyle/>
          <a:p>
            <a:r>
              <a:rPr lang="nl-NL"/>
              <a:t>Klik om stijl te bewerken</a:t>
            </a:r>
            <a:endParaRPr lang="en-US"/>
          </a:p>
        </p:txBody>
      </p:sp>
      <p:sp>
        <p:nvSpPr>
          <p:cNvPr id="3" name="Vertical Text Placeholder 2">
            <a:extLst>
              <a:ext uri="{FF2B5EF4-FFF2-40B4-BE49-F238E27FC236}">
                <a16:creationId xmlns:a16="http://schemas.microsoft.com/office/drawing/2014/main" id="{EA073E1C-1D67-3A4D-8D84-A9953EDEC52D}"/>
              </a:ext>
            </a:extLst>
          </p:cNvPr>
          <p:cNvSpPr>
            <a:spLocks noGrp="1"/>
          </p:cNvSpPr>
          <p:nvPr>
            <p:ph type="body" orient="vert" idx="1"/>
          </p:nvPr>
        </p:nvSpPr>
        <p:spPr>
          <a:xfrm>
            <a:off x="9555892" y="1825625"/>
            <a:ext cx="1797908" cy="4124325"/>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Footer Placeholder 4">
            <a:extLst>
              <a:ext uri="{FF2B5EF4-FFF2-40B4-BE49-F238E27FC236}">
                <a16:creationId xmlns:a16="http://schemas.microsoft.com/office/drawing/2014/main" id="{8896895F-8491-1740-AAD7-B7E12DF5FC0B}"/>
              </a:ext>
            </a:extLst>
          </p:cNvPr>
          <p:cNvSpPr>
            <a:spLocks noGrp="1"/>
          </p:cNvSpPr>
          <p:nvPr>
            <p:ph type="ftr" sz="quarter" idx="11"/>
          </p:nvPr>
        </p:nvSpPr>
        <p:spPr>
          <a:xfrm>
            <a:off x="7754470" y="6257954"/>
            <a:ext cx="2720619" cy="365125"/>
          </a:xfrm>
        </p:spPr>
        <p:txBody>
          <a:bodyPr/>
          <a:lstStyle>
            <a:lvl1pPr algn="r">
              <a:defRPr b="0" i="0">
                <a:latin typeface="Verdana" panose="020B0604030504040204" pitchFamily="34" charset="0"/>
                <a:ea typeface="Verdana" panose="020B0604030504040204" pitchFamily="34" charset="0"/>
                <a:cs typeface="Verdana" panose="020B0604030504040204" pitchFamily="34" charset="0"/>
              </a:defRPr>
            </a:lvl1pPr>
          </a:lstStyle>
          <a:p>
            <a:endParaRPr lang="en-US"/>
          </a:p>
        </p:txBody>
      </p:sp>
      <p:sp>
        <p:nvSpPr>
          <p:cNvPr id="8" name="Slide Number Placeholder 5">
            <a:extLst>
              <a:ext uri="{FF2B5EF4-FFF2-40B4-BE49-F238E27FC236}">
                <a16:creationId xmlns:a16="http://schemas.microsoft.com/office/drawing/2014/main" id="{9C5F36BC-35B4-294D-9A02-70EB3FDCE877}"/>
              </a:ext>
            </a:extLst>
          </p:cNvPr>
          <p:cNvSpPr>
            <a:spLocks noGrp="1"/>
          </p:cNvSpPr>
          <p:nvPr>
            <p:ph type="sldNum" sz="quarter" idx="12"/>
          </p:nvPr>
        </p:nvSpPr>
        <p:spPr>
          <a:xfrm>
            <a:off x="10567686" y="6257954"/>
            <a:ext cx="713089" cy="365125"/>
          </a:xfrm>
        </p:spPr>
        <p:txBody>
          <a:bodyPr/>
          <a:lstStyle>
            <a:lvl1pPr>
              <a:defRPr b="0" i="0">
                <a:latin typeface="Verdana" panose="020B0604030504040204" pitchFamily="34" charset="0"/>
                <a:ea typeface="Verdana" panose="020B0604030504040204" pitchFamily="34" charset="0"/>
                <a:cs typeface="Verdana" panose="020B0604030504040204" pitchFamily="34" charset="0"/>
              </a:defRPr>
            </a:lvl1pPr>
          </a:lstStyle>
          <a:p>
            <a:fld id="{5C6BFB0B-7421-804D-9617-8460DF464CA0}" type="slidenum">
              <a:rPr lang="en-US" smtClean="0"/>
              <a:pPr/>
              <a:t>‹nr.›</a:t>
            </a:fld>
            <a:endParaRPr lang="en-US"/>
          </a:p>
        </p:txBody>
      </p:sp>
      <p:sp>
        <p:nvSpPr>
          <p:cNvPr id="13" name="Picture Placeholder 12">
            <a:extLst>
              <a:ext uri="{FF2B5EF4-FFF2-40B4-BE49-F238E27FC236}">
                <a16:creationId xmlns:a16="http://schemas.microsoft.com/office/drawing/2014/main" id="{BC80589C-68E1-2445-85AF-0839A7310837}"/>
              </a:ext>
            </a:extLst>
          </p:cNvPr>
          <p:cNvSpPr>
            <a:spLocks noGrp="1"/>
          </p:cNvSpPr>
          <p:nvPr>
            <p:ph type="pic" sz="quarter" idx="13"/>
          </p:nvPr>
        </p:nvSpPr>
        <p:spPr>
          <a:xfrm>
            <a:off x="911225" y="1825625"/>
            <a:ext cx="8553450" cy="4124325"/>
          </a:xfrm>
        </p:spPr>
        <p:txBody>
          <a:bodyPr anchor="ctr" anchorCtr="1"/>
          <a:lstStyle/>
          <a:p>
            <a:r>
              <a:rPr lang="nl-NL"/>
              <a:t>Klik op het pictogram als u een afbeelding wilt toevoegen</a:t>
            </a:r>
            <a:endParaRPr lang="en-US"/>
          </a:p>
        </p:txBody>
      </p:sp>
      <p:pic>
        <p:nvPicPr>
          <p:cNvPr id="11" name="Picture 10">
            <a:extLst>
              <a:ext uri="{FF2B5EF4-FFF2-40B4-BE49-F238E27FC236}">
                <a16:creationId xmlns:a16="http://schemas.microsoft.com/office/drawing/2014/main" id="{59937839-E6F5-0D40-8CD8-E39EFA833298}"/>
              </a:ext>
            </a:extLst>
          </p:cNvPr>
          <p:cNvPicPr>
            <a:picLocks noChangeAspect="1"/>
          </p:cNvPicPr>
          <p:nvPr/>
        </p:nvPicPr>
        <p:blipFill rotWithShape="1">
          <a:blip r:embed="rId2"/>
          <a:srcRect l="14242" t="54369" r="19211" b="29575"/>
          <a:stretch/>
        </p:blipFill>
        <p:spPr>
          <a:xfrm rot="5400000">
            <a:off x="9869214" y="3611666"/>
            <a:ext cx="4124326" cy="552241"/>
          </a:xfrm>
          <a:prstGeom prst="rect">
            <a:avLst/>
          </a:prstGeom>
        </p:spPr>
      </p:pic>
      <p:pic>
        <p:nvPicPr>
          <p:cNvPr id="9" name="Picture 8">
            <a:extLst>
              <a:ext uri="{FF2B5EF4-FFF2-40B4-BE49-F238E27FC236}">
                <a16:creationId xmlns:a16="http://schemas.microsoft.com/office/drawing/2014/main" id="{DA174694-4C4F-2844-BD08-89D1CB066BD9}"/>
              </a:ext>
            </a:extLst>
          </p:cNvPr>
          <p:cNvPicPr>
            <a:picLocks noChangeAspect="1"/>
          </p:cNvPicPr>
          <p:nvPr/>
        </p:nvPicPr>
        <p:blipFill>
          <a:blip r:embed="rId3"/>
          <a:stretch>
            <a:fillRect/>
          </a:stretch>
        </p:blipFill>
        <p:spPr>
          <a:xfrm>
            <a:off x="911225" y="6201879"/>
            <a:ext cx="749593" cy="421200"/>
          </a:xfrm>
          <a:prstGeom prst="rect">
            <a:avLst/>
          </a:prstGeom>
        </p:spPr>
      </p:pic>
    </p:spTree>
    <p:extLst>
      <p:ext uri="{BB962C8B-B14F-4D97-AF65-F5344CB8AC3E}">
        <p14:creationId xmlns:p14="http://schemas.microsoft.com/office/powerpoint/2010/main" val="36392271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1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2513C8-81D7-4B17-918D-DC90CB473393}"/>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CE16B42-C1FB-45E3-A994-3265243A1195}"/>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FA55A5B-9813-4EE9-92B5-2FB6E014E30D}"/>
              </a:ext>
            </a:extLst>
          </p:cNvPr>
          <p:cNvSpPr>
            <a:spLocks noGrp="1"/>
          </p:cNvSpPr>
          <p:nvPr>
            <p:ph type="dt" sz="half" idx="10"/>
          </p:nvPr>
        </p:nvSpPr>
        <p:spPr/>
        <p:txBody>
          <a:bodyPr/>
          <a:lstStyle/>
          <a:p>
            <a:fld id="{E9379DB7-2871-45ED-88B2-F0009823C75C}" type="datetimeFigureOut">
              <a:rPr lang="nl-NL" smtClean="0"/>
              <a:t>21-6-2022</a:t>
            </a:fld>
            <a:endParaRPr lang="nl-NL"/>
          </a:p>
        </p:txBody>
      </p:sp>
      <p:sp>
        <p:nvSpPr>
          <p:cNvPr id="5" name="Tijdelijke aanduiding voor voettekst 4">
            <a:extLst>
              <a:ext uri="{FF2B5EF4-FFF2-40B4-BE49-F238E27FC236}">
                <a16:creationId xmlns:a16="http://schemas.microsoft.com/office/drawing/2014/main" id="{482262C2-3C98-451D-8E88-F87DEED50C37}"/>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E9F06BF-5E42-4FEE-881E-4CDD4D96620E}"/>
              </a:ext>
            </a:extLst>
          </p:cNvPr>
          <p:cNvSpPr>
            <a:spLocks noGrp="1"/>
          </p:cNvSpPr>
          <p:nvPr>
            <p:ph type="sldNum" sz="quarter" idx="12"/>
          </p:nvPr>
        </p:nvSpPr>
        <p:spPr/>
        <p:txBody>
          <a:bodyPr/>
          <a:lstStyle/>
          <a:p>
            <a:fld id="{AEF1DDCE-2904-40F3-A3A2-0CE3847A00EF}" type="slidenum">
              <a:rPr lang="nl-NL" smtClean="0"/>
              <a:t>‹nr.›</a:t>
            </a:fld>
            <a:endParaRPr lang="nl-NL"/>
          </a:p>
        </p:txBody>
      </p:sp>
    </p:spTree>
    <p:extLst>
      <p:ext uri="{BB962C8B-B14F-4D97-AF65-F5344CB8AC3E}">
        <p14:creationId xmlns:p14="http://schemas.microsoft.com/office/powerpoint/2010/main" val="18323541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eldia">
    <p:spTree>
      <p:nvGrpSpPr>
        <p:cNvPr id="1" name=""/>
        <p:cNvGrpSpPr/>
        <p:nvPr/>
      </p:nvGrpSpPr>
      <p:grpSpPr>
        <a:xfrm>
          <a:off x="0" y="0"/>
          <a:ext cx="0" cy="0"/>
          <a:chOff x="0" y="0"/>
          <a:chExt cx="0" cy="0"/>
        </a:xfrm>
      </p:grpSpPr>
      <p:sp>
        <p:nvSpPr>
          <p:cNvPr id="41" name="Tijdelijke aanduiding voor afbeelding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588" cy="6804025"/>
          </a:xfrm>
          <a:solidFill>
            <a:schemeClr val="bg1">
              <a:lumMod val="85000"/>
            </a:schemeClr>
          </a:solidFill>
        </p:spPr>
        <p:txBody>
          <a:bodyPr tIns="1728000" rtlCol="0" anchor="t"/>
          <a:lstStyle>
            <a:lvl1pPr marL="0" indent="0" algn="ctr">
              <a:buNone/>
              <a:defRPr sz="1200" i="1">
                <a:latin typeface="Times New Roman" panose="02020603050405020304" pitchFamily="18" charset="0"/>
                <a:cs typeface="Times New Roman" panose="02020603050405020304" pitchFamily="18" charset="0"/>
              </a:defRPr>
            </a:lvl1pPr>
          </a:lstStyle>
          <a:p>
            <a:pPr rtl="0"/>
            <a:r>
              <a:rPr lang="nl-NL" dirty="0"/>
              <a:t>Hier uw foto invoegen of slepen en neerzetten</a:t>
            </a:r>
          </a:p>
        </p:txBody>
      </p:sp>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200400" y="2811053"/>
            <a:ext cx="8991600" cy="1261295"/>
          </a:xfrm>
          <a:solidFill>
            <a:schemeClr val="bg1"/>
          </a:solidFill>
        </p:spPr>
        <p:txBody>
          <a:bodyPr vert="horz" lIns="180000" tIns="180000" rIns="252000" bIns="180000" rtlCol="0" anchor="t">
            <a:noAutofit/>
          </a:bodyPr>
          <a:lstStyle>
            <a:lvl1pPr algn="r">
              <a:defRPr lang="en-ZA" sz="4300" b="1" spc="-300" dirty="0"/>
            </a:lvl1pPr>
          </a:lstStyle>
          <a:p>
            <a:pPr lvl="0" algn="r" rtl="0"/>
            <a:r>
              <a:rPr lang="nl-NL" dirty="0"/>
              <a:t>Klikken om presentatietitel te bewerken</a:t>
            </a:r>
          </a:p>
        </p:txBody>
      </p:sp>
      <p:sp>
        <p:nvSpPr>
          <p:cNvPr id="3" name="Subtitel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3200400" y="4061039"/>
            <a:ext cx="6580188" cy="580921"/>
          </a:xfrm>
          <a:solidFill>
            <a:schemeClr val="tx1">
              <a:alpha val="80000"/>
            </a:schemeClr>
          </a:solidFill>
        </p:spPr>
        <p:txBody>
          <a:bodyPr vert="horz" lIns="180000" tIns="180000" rIns="180000" bIns="180000" rtlCol="0">
            <a:noAutofit/>
          </a:bodyPr>
          <a:lstStyle>
            <a:lvl1pPr marL="0" indent="0" algn="r">
              <a:buNone/>
              <a:defRPr lang="en-ZA" dirty="0">
                <a:solidFill>
                  <a:schemeClr val="bg1"/>
                </a:solidFill>
              </a:defRPr>
            </a:lvl1pPr>
          </a:lstStyle>
          <a:p>
            <a:pPr marL="266700" lvl="0" indent="-266700" algn="ctr" rtl="0"/>
            <a:r>
              <a:rPr lang="nl-NL" dirty="0"/>
              <a:t>Klik om de subtitelstijl van het model te bewerken</a:t>
            </a:r>
          </a:p>
        </p:txBody>
      </p:sp>
      <p:sp>
        <p:nvSpPr>
          <p:cNvPr id="13" name="Rechthoek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14" name="Rechthoek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15" name="Rechthoek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8" name="Rechthoek 7">
            <a:extLst>
              <a:ext uri="{FF2B5EF4-FFF2-40B4-BE49-F238E27FC236}">
                <a16:creationId xmlns:a16="http://schemas.microsoft.com/office/drawing/2014/main" id="{51DD44D8-4A8F-4693-B90A-166855B29D25}"/>
              </a:ext>
            </a:extLst>
          </p:cNvPr>
          <p:cNvSpPr/>
          <p:nvPr userDrawn="1"/>
        </p:nvSpPr>
        <p:spPr>
          <a:xfrm>
            <a:off x="9780588" y="269861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pic>
        <p:nvPicPr>
          <p:cNvPr id="5" name="Afbeelding 4" descr="Afbeelding met illustratie&#10;&#10;Automatisch gegenereerde beschrijving">
            <a:extLst>
              <a:ext uri="{FF2B5EF4-FFF2-40B4-BE49-F238E27FC236}">
                <a16:creationId xmlns:a16="http://schemas.microsoft.com/office/drawing/2014/main" id="{1260AD03-8E09-469E-88CA-B3B3D82B504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07081" y="5966632"/>
            <a:ext cx="1526426" cy="710375"/>
          </a:xfrm>
          <a:prstGeom prst="rect">
            <a:avLst/>
          </a:prstGeom>
        </p:spPr>
      </p:pic>
    </p:spTree>
    <p:extLst>
      <p:ext uri="{BB962C8B-B14F-4D97-AF65-F5344CB8AC3E}">
        <p14:creationId xmlns:p14="http://schemas.microsoft.com/office/powerpoint/2010/main" val="25235800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Verdelerdia 1">
    <p:spTree>
      <p:nvGrpSpPr>
        <p:cNvPr id="1" name=""/>
        <p:cNvGrpSpPr/>
        <p:nvPr/>
      </p:nvGrpSpPr>
      <p:grpSpPr>
        <a:xfrm>
          <a:off x="0" y="0"/>
          <a:ext cx="0" cy="0"/>
          <a:chOff x="0" y="0"/>
          <a:chExt cx="0" cy="0"/>
        </a:xfrm>
      </p:grpSpPr>
      <p:sp>
        <p:nvSpPr>
          <p:cNvPr id="41" name="Tijdelijke aanduiding voor afbeelding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588" cy="6371351"/>
          </a:xfrm>
          <a:solidFill>
            <a:schemeClr val="bg1">
              <a:lumMod val="8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nl-NL" dirty="0"/>
              <a:t>Hier uw foto invoegen of </a:t>
            </a:r>
            <a:br>
              <a:rPr lang="nl-NL" dirty="0"/>
            </a:br>
            <a:r>
              <a:rPr lang="nl-NL" dirty="0"/>
              <a:t>slepen en neerzetten</a:t>
            </a:r>
          </a:p>
        </p:txBody>
      </p:sp>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235700" y="2204792"/>
            <a:ext cx="5956300" cy="1944000"/>
          </a:xfrm>
          <a:solidFill>
            <a:schemeClr val="bg1"/>
          </a:solidFill>
        </p:spPr>
        <p:txBody>
          <a:bodyPr vert="horz" lIns="180000" tIns="180000" rIns="252000" bIns="180000" rtlCol="0" anchor="t">
            <a:noAutofit/>
          </a:bodyPr>
          <a:lstStyle>
            <a:lvl1pPr algn="r">
              <a:defRPr lang="en-ZA" sz="4300" b="1" spc="-300" dirty="0"/>
            </a:lvl1pPr>
          </a:lstStyle>
          <a:p>
            <a:pPr lvl="0" algn="r" rtl="0"/>
            <a:r>
              <a:rPr lang="nl-NL" dirty="0"/>
              <a:t>Klikken om sectieverdeler te bewerken</a:t>
            </a:r>
          </a:p>
        </p:txBody>
      </p:sp>
      <p:sp>
        <p:nvSpPr>
          <p:cNvPr id="7" name="Subtitel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6235700" y="4148860"/>
            <a:ext cx="5956300" cy="1100565"/>
          </a:xfrm>
          <a:solidFill>
            <a:schemeClr val="tx1">
              <a:alpha val="80000"/>
            </a:schemeClr>
          </a:solidFill>
        </p:spPr>
        <p:txBody>
          <a:bodyPr lIns="180000" tIns="180000" rIns="252000" bIns="180000" rtlCol="0"/>
          <a:lstStyle>
            <a:lvl1pPr marL="0" indent="0" algn="r">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rtl="0"/>
            <a:r>
              <a:rPr lang="nl-NL" dirty="0"/>
              <a:t>Klik om de subtitelstijl van het model te bewerken</a:t>
            </a:r>
          </a:p>
        </p:txBody>
      </p:sp>
      <p:sp>
        <p:nvSpPr>
          <p:cNvPr id="4" name="Tijdelijke aanduiding voor voettekst 3">
            <a:extLst>
              <a:ext uri="{FF2B5EF4-FFF2-40B4-BE49-F238E27FC236}">
                <a16:creationId xmlns:a16="http://schemas.microsoft.com/office/drawing/2014/main" id="{6816FE98-6A12-44EC-8485-8B5EFABDF9B2}"/>
              </a:ext>
            </a:extLst>
          </p:cNvPr>
          <p:cNvSpPr>
            <a:spLocks noGrp="1"/>
          </p:cNvSpPr>
          <p:nvPr>
            <p:ph type="ftr" sz="quarter" idx="11"/>
          </p:nvPr>
        </p:nvSpPr>
        <p:spPr/>
        <p:txBody>
          <a:bodyPr rtlCol="0"/>
          <a:lstStyle/>
          <a:p>
            <a:pPr rtl="0"/>
            <a:r>
              <a:rPr lang="nl-NL"/>
              <a:t>RvT 23 februari 2015</a:t>
            </a:r>
            <a:endParaRPr lang="nl-NL" dirty="0"/>
          </a:p>
        </p:txBody>
      </p:sp>
      <p:sp>
        <p:nvSpPr>
          <p:cNvPr id="8" name="Rechthoek 7">
            <a:extLst>
              <a:ext uri="{FF2B5EF4-FFF2-40B4-BE49-F238E27FC236}">
                <a16:creationId xmlns:a16="http://schemas.microsoft.com/office/drawing/2014/main" id="{51DD44D8-4A8F-4693-B90A-166855B29D25}"/>
              </a:ext>
            </a:extLst>
          </p:cNvPr>
          <p:cNvSpPr/>
          <p:nvPr userDrawn="1"/>
        </p:nvSpPr>
        <p:spPr>
          <a:xfrm>
            <a:off x="9780588" y="524778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13" name="Rechthoek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14" name="Rechthoek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15" name="Rechthoek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5" name="Tijdelijke aanduiding voor dianumm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rtlCol="0"/>
          <a:lstStyle/>
          <a:p>
            <a:pPr rtl="0"/>
            <a:fld id="{19B51A1E-902D-48AF-9020-955120F399B6}" type="slidenum">
              <a:rPr lang="nl-NL" smtClean="0"/>
              <a:pPr rtl="0"/>
              <a:t>‹nr.›</a:t>
            </a:fld>
            <a:endParaRPr lang="nl-NL" dirty="0"/>
          </a:p>
        </p:txBody>
      </p:sp>
      <p:pic>
        <p:nvPicPr>
          <p:cNvPr id="3" name="Afbeelding 2">
            <a:extLst>
              <a:ext uri="{FF2B5EF4-FFF2-40B4-BE49-F238E27FC236}">
                <a16:creationId xmlns:a16="http://schemas.microsoft.com/office/drawing/2014/main" id="{7B8A0E25-0A0C-4093-8499-5D1C5ABE212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24228" y="6054266"/>
            <a:ext cx="1524132" cy="707197"/>
          </a:xfrm>
          <a:prstGeom prst="rect">
            <a:avLst/>
          </a:prstGeom>
        </p:spPr>
      </p:pic>
    </p:spTree>
    <p:extLst>
      <p:ext uri="{BB962C8B-B14F-4D97-AF65-F5344CB8AC3E}">
        <p14:creationId xmlns:p14="http://schemas.microsoft.com/office/powerpoint/2010/main" val="3459504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E651A-E02E-194C-811A-596526444463}"/>
              </a:ext>
            </a:extLst>
          </p:cNvPr>
          <p:cNvSpPr>
            <a:spLocks noGrp="1"/>
          </p:cNvSpPr>
          <p:nvPr>
            <p:ph type="ctrTitle"/>
          </p:nvPr>
        </p:nvSpPr>
        <p:spPr>
          <a:xfrm>
            <a:off x="2250030" y="1613529"/>
            <a:ext cx="7518374" cy="2182159"/>
          </a:xfrm>
        </p:spPr>
        <p:txBody>
          <a:bodyPr anchor="b" anchorCtr="0">
            <a:normAutofit/>
          </a:bodyPr>
          <a:lstStyle>
            <a:lvl1pPr algn="l">
              <a:defRPr sz="4800">
                <a:solidFill>
                  <a:schemeClr val="tx1"/>
                </a:solidFill>
              </a:defRPr>
            </a:lvl1pPr>
          </a:lstStyle>
          <a:p>
            <a:r>
              <a:rPr lang="nl-NL"/>
              <a:t>Klik om stijl te bewerken</a:t>
            </a:r>
            <a:endParaRPr lang="en-US"/>
          </a:p>
        </p:txBody>
      </p:sp>
      <p:sp>
        <p:nvSpPr>
          <p:cNvPr id="3" name="Subtitle 2">
            <a:extLst>
              <a:ext uri="{FF2B5EF4-FFF2-40B4-BE49-F238E27FC236}">
                <a16:creationId xmlns:a16="http://schemas.microsoft.com/office/drawing/2014/main" id="{BBCFAFE9-F3A4-1645-9D35-AA450A3719E2}"/>
              </a:ext>
            </a:extLst>
          </p:cNvPr>
          <p:cNvSpPr>
            <a:spLocks noGrp="1"/>
          </p:cNvSpPr>
          <p:nvPr>
            <p:ph type="subTitle" idx="1"/>
          </p:nvPr>
        </p:nvSpPr>
        <p:spPr>
          <a:xfrm>
            <a:off x="2252354" y="3908503"/>
            <a:ext cx="7515995" cy="1331785"/>
          </a:xfrm>
        </p:spPr>
        <p:txBody>
          <a:bodyPr>
            <a:normAutofit/>
          </a:bodyPr>
          <a:lstStyle>
            <a:lvl1pPr marL="0" indent="0" algn="l">
              <a:buNone/>
              <a:defRPr sz="18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a:p>
        </p:txBody>
      </p:sp>
      <p:pic>
        <p:nvPicPr>
          <p:cNvPr id="18" name="Picture 17">
            <a:extLst>
              <a:ext uri="{FF2B5EF4-FFF2-40B4-BE49-F238E27FC236}">
                <a16:creationId xmlns:a16="http://schemas.microsoft.com/office/drawing/2014/main" id="{07F73A46-37EE-9C4B-817D-287FB0423E13}"/>
              </a:ext>
            </a:extLst>
          </p:cNvPr>
          <p:cNvPicPr>
            <a:picLocks noChangeAspect="1"/>
          </p:cNvPicPr>
          <p:nvPr/>
        </p:nvPicPr>
        <p:blipFill rotWithShape="1">
          <a:blip r:embed="rId2"/>
          <a:srcRect t="23028" b="66543"/>
          <a:stretch/>
        </p:blipFill>
        <p:spPr>
          <a:xfrm>
            <a:off x="-1988821" y="5949950"/>
            <a:ext cx="16893699" cy="1331785"/>
          </a:xfrm>
          <a:prstGeom prst="rect">
            <a:avLst/>
          </a:prstGeom>
        </p:spPr>
      </p:pic>
      <p:pic>
        <p:nvPicPr>
          <p:cNvPr id="4" name="Picture 3">
            <a:extLst>
              <a:ext uri="{FF2B5EF4-FFF2-40B4-BE49-F238E27FC236}">
                <a16:creationId xmlns:a16="http://schemas.microsoft.com/office/drawing/2014/main" id="{3F224F32-43AD-C54F-AC59-149273A97218}"/>
              </a:ext>
            </a:extLst>
          </p:cNvPr>
          <p:cNvPicPr>
            <a:picLocks noChangeAspect="1"/>
          </p:cNvPicPr>
          <p:nvPr/>
        </p:nvPicPr>
        <p:blipFill>
          <a:blip r:embed="rId3"/>
          <a:stretch>
            <a:fillRect/>
          </a:stretch>
        </p:blipFill>
        <p:spPr>
          <a:xfrm>
            <a:off x="2357633" y="566691"/>
            <a:ext cx="1300576" cy="730800"/>
          </a:xfrm>
          <a:prstGeom prst="rect">
            <a:avLst/>
          </a:prstGeom>
        </p:spPr>
      </p:pic>
      <p:pic>
        <p:nvPicPr>
          <p:cNvPr id="6" name="Picture 5">
            <a:extLst>
              <a:ext uri="{FF2B5EF4-FFF2-40B4-BE49-F238E27FC236}">
                <a16:creationId xmlns:a16="http://schemas.microsoft.com/office/drawing/2014/main" id="{6EB9A58C-B12B-F545-9293-37CB3DA11ADC}"/>
              </a:ext>
            </a:extLst>
          </p:cNvPr>
          <p:cNvPicPr>
            <a:picLocks noChangeAspect="1"/>
          </p:cNvPicPr>
          <p:nvPr/>
        </p:nvPicPr>
        <p:blipFill>
          <a:blip r:embed="rId4"/>
          <a:stretch>
            <a:fillRect/>
          </a:stretch>
        </p:blipFill>
        <p:spPr>
          <a:xfrm>
            <a:off x="6301250" y="776072"/>
            <a:ext cx="3467100" cy="520700"/>
          </a:xfrm>
          <a:prstGeom prst="rect">
            <a:avLst/>
          </a:prstGeom>
        </p:spPr>
      </p:pic>
    </p:spTree>
    <p:extLst>
      <p:ext uri="{BB962C8B-B14F-4D97-AF65-F5344CB8AC3E}">
        <p14:creationId xmlns:p14="http://schemas.microsoft.com/office/powerpoint/2010/main" val="36057692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Verdelerdia 2">
    <p:spTree>
      <p:nvGrpSpPr>
        <p:cNvPr id="1" name=""/>
        <p:cNvGrpSpPr/>
        <p:nvPr/>
      </p:nvGrpSpPr>
      <p:grpSpPr>
        <a:xfrm>
          <a:off x="0" y="0"/>
          <a:ext cx="0" cy="0"/>
          <a:chOff x="0" y="0"/>
          <a:chExt cx="0" cy="0"/>
        </a:xfrm>
      </p:grpSpPr>
      <p:sp>
        <p:nvSpPr>
          <p:cNvPr id="41" name="Tijdelijke aanduiding voor afbeelding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2411412" y="0"/>
            <a:ext cx="9780588" cy="6371351"/>
          </a:xfrm>
          <a:solidFill>
            <a:schemeClr val="bg1">
              <a:lumMod val="8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nl-NL" dirty="0"/>
              <a:t>Hier uw foto invoegen of </a:t>
            </a:r>
            <a:br>
              <a:rPr lang="nl-NL" dirty="0"/>
            </a:br>
            <a:r>
              <a:rPr lang="nl-NL" dirty="0"/>
              <a:t>slepen en neerzetten</a:t>
            </a:r>
          </a:p>
        </p:txBody>
      </p:sp>
      <p:sp>
        <p:nvSpPr>
          <p:cNvPr id="3" name="Titel 1">
            <a:extLst>
              <a:ext uri="{FF2B5EF4-FFF2-40B4-BE49-F238E27FC236}">
                <a16:creationId xmlns:a16="http://schemas.microsoft.com/office/drawing/2014/main" id="{E473AB13-DFF9-4538-9907-E261659E0E01}"/>
              </a:ext>
            </a:extLst>
          </p:cNvPr>
          <p:cNvSpPr>
            <a:spLocks noGrp="1"/>
          </p:cNvSpPr>
          <p:nvPr>
            <p:ph type="title" hasCustomPrompt="1"/>
          </p:nvPr>
        </p:nvSpPr>
        <p:spPr>
          <a:xfrm>
            <a:off x="-1700" y="2156226"/>
            <a:ext cx="5958000" cy="1958400"/>
          </a:xfrm>
          <a:solidFill>
            <a:schemeClr val="bg1"/>
          </a:solidFill>
        </p:spPr>
        <p:txBody>
          <a:bodyPr lIns="252000" tIns="180000" rIns="180000" bIns="180000" rtlCol="0"/>
          <a:lstStyle>
            <a:lvl1pPr>
              <a:defRPr sz="4300" b="1" spc="-300">
                <a:solidFill>
                  <a:schemeClr val="tx1">
                    <a:lumMod val="75000"/>
                    <a:lumOff val="25000"/>
                  </a:schemeClr>
                </a:solidFill>
                <a:latin typeface="+mj-lt"/>
              </a:defRPr>
            </a:lvl1pPr>
          </a:lstStyle>
          <a:p>
            <a:pPr rtl="0"/>
            <a:r>
              <a:rPr lang="nl-NL" dirty="0"/>
              <a:t>Klikken om sectieverdeler te bewerken</a:t>
            </a:r>
          </a:p>
        </p:txBody>
      </p:sp>
      <p:sp>
        <p:nvSpPr>
          <p:cNvPr id="7" name="Subtitel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0" y="4110760"/>
            <a:ext cx="5956300" cy="1100565"/>
          </a:xfrm>
          <a:solidFill>
            <a:schemeClr val="tx1">
              <a:alpha val="80000"/>
            </a:schemeClr>
          </a:solidFill>
        </p:spPr>
        <p:txBody>
          <a:bodyPr lIns="252000" tIns="180000" rIns="180000" bIns="180000" rtlCol="0"/>
          <a:lstStyle>
            <a:lvl1pPr marL="0" indent="0" algn="l">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rtl="0"/>
            <a:r>
              <a:rPr lang="nl-NL" dirty="0"/>
              <a:t>Klik om de subtitelstijl van het model te bewerken</a:t>
            </a:r>
          </a:p>
        </p:txBody>
      </p:sp>
      <p:sp>
        <p:nvSpPr>
          <p:cNvPr id="4" name="Tijdelijke aanduiding voor voettekst 3">
            <a:extLst>
              <a:ext uri="{FF2B5EF4-FFF2-40B4-BE49-F238E27FC236}">
                <a16:creationId xmlns:a16="http://schemas.microsoft.com/office/drawing/2014/main" id="{6816FE98-6A12-44EC-8485-8B5EFABDF9B2}"/>
              </a:ext>
            </a:extLst>
          </p:cNvPr>
          <p:cNvSpPr>
            <a:spLocks noGrp="1"/>
          </p:cNvSpPr>
          <p:nvPr>
            <p:ph type="ftr" sz="quarter" idx="11"/>
          </p:nvPr>
        </p:nvSpPr>
        <p:spPr/>
        <p:txBody>
          <a:bodyPr rtlCol="0"/>
          <a:lstStyle/>
          <a:p>
            <a:pPr rtl="0"/>
            <a:r>
              <a:rPr lang="nl-NL"/>
              <a:t>RvT 23 februari 2015</a:t>
            </a:r>
            <a:endParaRPr lang="nl-NL" dirty="0"/>
          </a:p>
        </p:txBody>
      </p:sp>
      <p:sp>
        <p:nvSpPr>
          <p:cNvPr id="8" name="Rechthoek 7">
            <a:extLst>
              <a:ext uri="{FF2B5EF4-FFF2-40B4-BE49-F238E27FC236}">
                <a16:creationId xmlns:a16="http://schemas.microsoft.com/office/drawing/2014/main" id="{51DD44D8-4A8F-4693-B90A-166855B29D25}"/>
              </a:ext>
            </a:extLst>
          </p:cNvPr>
          <p:cNvSpPr/>
          <p:nvPr userDrawn="1"/>
        </p:nvSpPr>
        <p:spPr>
          <a:xfrm>
            <a:off x="0" y="5209682"/>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nl-NL" dirty="0"/>
          </a:p>
        </p:txBody>
      </p:sp>
      <p:sp>
        <p:nvSpPr>
          <p:cNvPr id="13" name="Rechthoek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14" name="Rechthoek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15" name="Rechthoek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5" name="Tijdelijke aanduiding voor dianumm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rtlCol="0"/>
          <a:lstStyle/>
          <a:p>
            <a:pPr rtl="0"/>
            <a:fld id="{19B51A1E-902D-48AF-9020-955120F399B6}" type="slidenum">
              <a:rPr lang="nl-NL" smtClean="0"/>
              <a:pPr rtl="0"/>
              <a:t>‹nr.›</a:t>
            </a:fld>
            <a:endParaRPr lang="nl-NL" dirty="0"/>
          </a:p>
        </p:txBody>
      </p:sp>
    </p:spTree>
    <p:extLst>
      <p:ext uri="{BB962C8B-B14F-4D97-AF65-F5344CB8AC3E}">
        <p14:creationId xmlns:p14="http://schemas.microsoft.com/office/powerpoint/2010/main" val="24397298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Afbeeldingsindeling tekst 1">
    <p:spTree>
      <p:nvGrpSpPr>
        <p:cNvPr id="1" name=""/>
        <p:cNvGrpSpPr/>
        <p:nvPr/>
      </p:nvGrpSpPr>
      <p:grpSpPr>
        <a:xfrm>
          <a:off x="0" y="0"/>
          <a:ext cx="0" cy="0"/>
          <a:chOff x="0" y="0"/>
          <a:chExt cx="0" cy="0"/>
        </a:xfrm>
      </p:grpSpPr>
      <p:sp>
        <p:nvSpPr>
          <p:cNvPr id="7" name="Tijdelijke aanduiding voor afbeelding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096000" y="-1"/>
            <a:ext cx="6096000" cy="6371351"/>
          </a:xfrm>
          <a:solidFill>
            <a:schemeClr val="bg1">
              <a:lumMod val="95000"/>
            </a:schemeClr>
          </a:solidFill>
        </p:spPr>
        <p:txBody>
          <a:bodyPr tIns="1584000" rtlCol="0" anchor="t"/>
          <a:lstStyle>
            <a:lvl1pPr marL="0" indent="0" algn="ctr">
              <a:buNone/>
              <a:defRPr sz="1200" i="1">
                <a:latin typeface="Times New Roman" panose="02020603050405020304" pitchFamily="18" charset="0"/>
                <a:cs typeface="Times New Roman" panose="02020603050405020304" pitchFamily="18" charset="0"/>
              </a:defRPr>
            </a:lvl1pPr>
          </a:lstStyle>
          <a:p>
            <a:pPr rtl="0"/>
            <a:r>
              <a:rPr lang="nl-NL" dirty="0"/>
              <a:t>Uw foto invoegen of slepen en neerzetten</a:t>
            </a:r>
          </a:p>
        </p:txBody>
      </p:sp>
      <p:sp>
        <p:nvSpPr>
          <p:cNvPr id="2" name="Titel 1">
            <a:extLst>
              <a:ext uri="{FF2B5EF4-FFF2-40B4-BE49-F238E27FC236}">
                <a16:creationId xmlns:a16="http://schemas.microsoft.com/office/drawing/2014/main" id="{40EE479C-D1F6-4BAC-80D2-90EF74E3261A}"/>
              </a:ext>
            </a:extLst>
          </p:cNvPr>
          <p:cNvSpPr>
            <a:spLocks noGrp="1"/>
          </p:cNvSpPr>
          <p:nvPr>
            <p:ph type="title" hasCustomPrompt="1"/>
          </p:nvPr>
        </p:nvSpPr>
        <p:spPr>
          <a:xfrm>
            <a:off x="7111800" y="3802899"/>
            <a:ext cx="4648200" cy="985000"/>
          </a:xfrm>
          <a:solidFill>
            <a:schemeClr val="bg1"/>
          </a:solidFill>
        </p:spPr>
        <p:txBody>
          <a:bodyPr lIns="180000" tIns="180000" rIns="180000" bIns="180000" rtlCol="0"/>
          <a:lstStyle>
            <a:lvl1pPr algn="r">
              <a:defRPr sz="4300" b="1" spc="-300">
                <a:solidFill>
                  <a:schemeClr val="tx1">
                    <a:lumMod val="75000"/>
                    <a:lumOff val="25000"/>
                  </a:schemeClr>
                </a:solidFill>
              </a:defRPr>
            </a:lvl1pPr>
          </a:lstStyle>
          <a:p>
            <a:pPr rtl="0"/>
            <a:r>
              <a:rPr lang="nl-NL" dirty="0"/>
              <a:t>Paginatitel bewerken</a:t>
            </a:r>
          </a:p>
        </p:txBody>
      </p:sp>
      <p:sp>
        <p:nvSpPr>
          <p:cNvPr id="10" name="Subtitel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7111800" y="4787900"/>
            <a:ext cx="4648200" cy="1162800"/>
          </a:xfrm>
          <a:solidFill>
            <a:schemeClr val="tx1">
              <a:alpha val="80000"/>
            </a:schemeClr>
          </a:solidFill>
        </p:spPr>
        <p:txBody>
          <a:bodyPr lIns="180000" tIns="180000" rIns="180000" bIns="180000" rtlCol="0"/>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nl-NL" dirty="0"/>
              <a:t>Subtitel</a:t>
            </a:r>
          </a:p>
        </p:txBody>
      </p:sp>
      <p:sp>
        <p:nvSpPr>
          <p:cNvPr id="3" name="Tijdelijke aanduiding voor inhoud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32000" y="2668686"/>
            <a:ext cx="5472000" cy="2999426"/>
          </a:xfrm>
        </p:spPr>
        <p:txBody>
          <a:bodyPr rtlCol="0"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4" name="Tijdelijke aanduiding voor voettekst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nl-NL"/>
              <a:t>RvT 23 februari 2015</a:t>
            </a:r>
            <a:endParaRPr lang="nl-NL" dirty="0"/>
          </a:p>
        </p:txBody>
      </p:sp>
      <p:sp>
        <p:nvSpPr>
          <p:cNvPr id="5" name="Tijdelijke aanduiding voor dianumm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rtlCol="0"/>
          <a:lstStyle/>
          <a:p>
            <a:pPr rtl="0"/>
            <a:fld id="{19B51A1E-902D-48AF-9020-955120F399B6}" type="slidenum">
              <a:rPr lang="nl-NL" smtClean="0"/>
              <a:pPr rtl="0"/>
              <a:t>‹nr.›</a:t>
            </a:fld>
            <a:endParaRPr lang="nl-NL" dirty="0"/>
          </a:p>
        </p:txBody>
      </p:sp>
      <p:sp>
        <p:nvSpPr>
          <p:cNvPr id="8" name="Rechthoek 7">
            <a:extLst>
              <a:ext uri="{FF2B5EF4-FFF2-40B4-BE49-F238E27FC236}">
                <a16:creationId xmlns:a16="http://schemas.microsoft.com/office/drawing/2014/main" id="{1508F53F-6AA2-4060-904A-BC90211DC043}"/>
              </a:ext>
            </a:extLst>
          </p:cNvPr>
          <p:cNvSpPr/>
          <p:nvPr userDrawn="1"/>
        </p:nvSpPr>
        <p:spPr>
          <a:xfrm>
            <a:off x="9348588" y="3700775"/>
            <a:ext cx="2411412" cy="1148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nl-NL" dirty="0"/>
          </a:p>
        </p:txBody>
      </p:sp>
    </p:spTree>
    <p:extLst>
      <p:ext uri="{BB962C8B-B14F-4D97-AF65-F5344CB8AC3E}">
        <p14:creationId xmlns:p14="http://schemas.microsoft.com/office/powerpoint/2010/main" val="3040463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Afbeeldingsindeling tekst 2">
    <p:spTree>
      <p:nvGrpSpPr>
        <p:cNvPr id="1" name=""/>
        <p:cNvGrpSpPr/>
        <p:nvPr/>
      </p:nvGrpSpPr>
      <p:grpSpPr>
        <a:xfrm>
          <a:off x="0" y="0"/>
          <a:ext cx="0" cy="0"/>
          <a:chOff x="0" y="0"/>
          <a:chExt cx="0" cy="0"/>
        </a:xfrm>
      </p:grpSpPr>
      <p:sp>
        <p:nvSpPr>
          <p:cNvPr id="7" name="Tijdelijke aanduiding voor afbeelding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6096000" cy="6371351"/>
          </a:xfrm>
          <a:solidFill>
            <a:schemeClr val="bg1">
              <a:lumMod val="95000"/>
            </a:schemeClr>
          </a:solidFill>
        </p:spPr>
        <p:txBody>
          <a:bodyPr tIns="1584000" rtlCol="0" anchor="t"/>
          <a:lstStyle>
            <a:lvl1pPr marL="0" indent="0" algn="ctr">
              <a:buNone/>
              <a:defRPr sz="1200" i="1">
                <a:latin typeface="Times New Roman" panose="02020603050405020304" pitchFamily="18" charset="0"/>
                <a:cs typeface="Times New Roman" panose="02020603050405020304" pitchFamily="18" charset="0"/>
              </a:defRPr>
            </a:lvl1pPr>
          </a:lstStyle>
          <a:p>
            <a:pPr rtl="0"/>
            <a:r>
              <a:rPr lang="nl-NL" dirty="0"/>
              <a:t>Uw foto invoegen of slepen en neerzetten</a:t>
            </a:r>
          </a:p>
        </p:txBody>
      </p:sp>
      <p:sp>
        <p:nvSpPr>
          <p:cNvPr id="2" name="Titel 1">
            <a:extLst>
              <a:ext uri="{FF2B5EF4-FFF2-40B4-BE49-F238E27FC236}">
                <a16:creationId xmlns:a16="http://schemas.microsoft.com/office/drawing/2014/main" id="{40EE479C-D1F6-4BAC-80D2-90EF74E3261A}"/>
              </a:ext>
            </a:extLst>
          </p:cNvPr>
          <p:cNvSpPr>
            <a:spLocks noGrp="1"/>
          </p:cNvSpPr>
          <p:nvPr>
            <p:ph type="title" hasCustomPrompt="1"/>
          </p:nvPr>
        </p:nvSpPr>
        <p:spPr>
          <a:xfrm>
            <a:off x="5118100" y="1869795"/>
            <a:ext cx="6641900" cy="1124345"/>
          </a:xfrm>
          <a:solidFill>
            <a:schemeClr val="bg1">
              <a:lumMod val="95000"/>
            </a:schemeClr>
          </a:solidFill>
        </p:spPr>
        <p:txBody>
          <a:bodyPr lIns="180000" tIns="180000" rIns="180000" bIns="180000" rtlCol="0"/>
          <a:lstStyle>
            <a:lvl1pPr algn="l">
              <a:defRPr sz="4300" b="1" spc="-300">
                <a:solidFill>
                  <a:schemeClr val="tx1">
                    <a:lumMod val="75000"/>
                    <a:lumOff val="25000"/>
                  </a:schemeClr>
                </a:solidFill>
              </a:defRPr>
            </a:lvl1pPr>
          </a:lstStyle>
          <a:p>
            <a:pPr rtl="0"/>
            <a:r>
              <a:rPr lang="nl-NL" dirty="0"/>
              <a:t>Klikken om paginatitel te bewerken</a:t>
            </a:r>
          </a:p>
        </p:txBody>
      </p:sp>
      <p:sp>
        <p:nvSpPr>
          <p:cNvPr id="10" name="Subtitel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5118334" y="2994141"/>
            <a:ext cx="6641626" cy="590155"/>
          </a:xfrm>
          <a:solidFill>
            <a:schemeClr val="tx1">
              <a:alpha val="80000"/>
            </a:schemeClr>
          </a:solidFill>
        </p:spPr>
        <p:txBody>
          <a:bodyPr lIns="180000" tIns="180000" rIns="180000" bIns="180000" rtlCol="0"/>
          <a:lstStyle>
            <a:lvl1pPr marL="0" indent="0" algn="l">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nl-NL" dirty="0"/>
              <a:t>Subtitel</a:t>
            </a:r>
          </a:p>
        </p:txBody>
      </p:sp>
      <p:sp>
        <p:nvSpPr>
          <p:cNvPr id="3" name="Tijdelijke aanduiding voor inhoud 2">
            <a:extLst>
              <a:ext uri="{FF2B5EF4-FFF2-40B4-BE49-F238E27FC236}">
                <a16:creationId xmlns:a16="http://schemas.microsoft.com/office/drawing/2014/main" id="{A22238F2-C6EC-476F-8371-119AECBA5622}"/>
              </a:ext>
            </a:extLst>
          </p:cNvPr>
          <p:cNvSpPr>
            <a:spLocks noGrp="1"/>
          </p:cNvSpPr>
          <p:nvPr>
            <p:ph sz="half" idx="1" hasCustomPrompt="1"/>
          </p:nvPr>
        </p:nvSpPr>
        <p:spPr>
          <a:xfrm>
            <a:off x="6288000" y="3763648"/>
            <a:ext cx="5472000" cy="2428351"/>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4" name="Tijdelijke aanduiding voor voettekst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nl-NL"/>
              <a:t>RvT 23 februari 2015</a:t>
            </a:r>
            <a:endParaRPr lang="nl-NL" dirty="0"/>
          </a:p>
        </p:txBody>
      </p:sp>
      <p:sp>
        <p:nvSpPr>
          <p:cNvPr id="5" name="Tijdelijke aanduiding voor dianumm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rtlCol="0"/>
          <a:lstStyle/>
          <a:p>
            <a:pPr rtl="0"/>
            <a:fld id="{19B51A1E-902D-48AF-9020-955120F399B6}" type="slidenum">
              <a:rPr lang="nl-NL" smtClean="0"/>
              <a:pPr rtl="0"/>
              <a:t>‹nr.›</a:t>
            </a:fld>
            <a:endParaRPr lang="nl-NL" dirty="0"/>
          </a:p>
        </p:txBody>
      </p:sp>
      <p:sp>
        <p:nvSpPr>
          <p:cNvPr id="8" name="Rechthoek 7">
            <a:extLst>
              <a:ext uri="{FF2B5EF4-FFF2-40B4-BE49-F238E27FC236}">
                <a16:creationId xmlns:a16="http://schemas.microsoft.com/office/drawing/2014/main" id="{FA5285E0-8F27-49C4-AADF-92A3B72D41FD}"/>
              </a:ext>
            </a:extLst>
          </p:cNvPr>
          <p:cNvSpPr/>
          <p:nvPr userDrawn="1"/>
        </p:nvSpPr>
        <p:spPr>
          <a:xfrm>
            <a:off x="9775824" y="176206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nl-NL" dirty="0"/>
          </a:p>
        </p:txBody>
      </p:sp>
    </p:spTree>
    <p:extLst>
      <p:ext uri="{BB962C8B-B14F-4D97-AF65-F5344CB8AC3E}">
        <p14:creationId xmlns:p14="http://schemas.microsoft.com/office/powerpoint/2010/main" val="40424264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nl-NL" dirty="0"/>
              <a:t>Klikken om paginatitel te bewerken</a:t>
            </a:r>
          </a:p>
        </p:txBody>
      </p:sp>
      <p:sp>
        <p:nvSpPr>
          <p:cNvPr id="9" name="Subtitel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nl-NL" dirty="0"/>
              <a:t>Subtitel</a:t>
            </a:r>
          </a:p>
        </p:txBody>
      </p:sp>
      <p:sp>
        <p:nvSpPr>
          <p:cNvPr id="3" name="Linker tijdelijke aanduiding vergelijking 1">
            <a:extLst>
              <a:ext uri="{FF2B5EF4-FFF2-40B4-BE49-F238E27FC236}">
                <a16:creationId xmlns:a16="http://schemas.microsoft.com/office/drawing/2014/main" id="{9322B50D-6A7D-41C6-BA57-613BC231DF36}"/>
              </a:ext>
            </a:extLst>
          </p:cNvPr>
          <p:cNvSpPr>
            <a:spLocks noGrp="1"/>
          </p:cNvSpPr>
          <p:nvPr>
            <p:ph type="body" idx="1" hasCustomPrompt="1"/>
          </p:nvPr>
        </p:nvSpPr>
        <p:spPr>
          <a:xfrm>
            <a:off x="432000" y="1515834"/>
            <a:ext cx="5472000" cy="360000"/>
          </a:xfrm>
        </p:spPr>
        <p:txBody>
          <a:bodyPr rtlCol="0" anchor="t"/>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dirty="0"/>
              <a:t>Tekststijlen van het model bewerken</a:t>
            </a:r>
          </a:p>
        </p:txBody>
      </p:sp>
      <p:sp>
        <p:nvSpPr>
          <p:cNvPr id="4" name="Tijdelijke aanduiding voor inhoud 2">
            <a:extLst>
              <a:ext uri="{FF2B5EF4-FFF2-40B4-BE49-F238E27FC236}">
                <a16:creationId xmlns:a16="http://schemas.microsoft.com/office/drawing/2014/main" id="{9FD584DA-F775-47B8-A1D7-6556AD5FCBD2}"/>
              </a:ext>
            </a:extLst>
          </p:cNvPr>
          <p:cNvSpPr>
            <a:spLocks noGrp="1"/>
          </p:cNvSpPr>
          <p:nvPr>
            <p:ph sz="half" idx="2" hasCustomPrompt="1"/>
          </p:nvPr>
        </p:nvSpPr>
        <p:spPr>
          <a:xfrm>
            <a:off x="432000" y="2023668"/>
            <a:ext cx="5472000" cy="4168332"/>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12" name="Linker tijdelijke aanduiding vergelijking 2">
            <a:extLst>
              <a:ext uri="{FF2B5EF4-FFF2-40B4-BE49-F238E27FC236}">
                <a16:creationId xmlns:a16="http://schemas.microsoft.com/office/drawing/2014/main" id="{78A963F8-6F6E-440E-B3B3-DDE13C083A36}"/>
              </a:ext>
            </a:extLst>
          </p:cNvPr>
          <p:cNvSpPr>
            <a:spLocks noGrp="1"/>
          </p:cNvSpPr>
          <p:nvPr>
            <p:ph type="body" sz="quarter" idx="13" hasCustomPrompt="1"/>
          </p:nvPr>
        </p:nvSpPr>
        <p:spPr>
          <a:xfrm>
            <a:off x="6300000" y="1516359"/>
            <a:ext cx="5472000" cy="358775"/>
          </a:xfrm>
        </p:spPr>
        <p:txBody>
          <a:bodyPr rtlCol="0"/>
          <a:lstStyle>
            <a:lvl1pPr marL="0" indent="0">
              <a:buNone/>
              <a:defRPr sz="2400" b="1"/>
            </a:lvl1pPr>
          </a:lstStyle>
          <a:p>
            <a:pPr lvl="0" rtl="0"/>
            <a:r>
              <a:rPr lang="nl-NL" dirty="0"/>
              <a:t>Tekststijlen van het model bewerken</a:t>
            </a:r>
          </a:p>
        </p:txBody>
      </p:sp>
      <p:sp>
        <p:nvSpPr>
          <p:cNvPr id="8" name="Tijdelijke aanduiding voor tekst 4">
            <a:extLst>
              <a:ext uri="{FF2B5EF4-FFF2-40B4-BE49-F238E27FC236}">
                <a16:creationId xmlns:a16="http://schemas.microsoft.com/office/drawing/2014/main" id="{DF0A5256-B267-47DA-858A-0F3867CB6139}"/>
              </a:ext>
            </a:extLst>
          </p:cNvPr>
          <p:cNvSpPr>
            <a:spLocks noGrp="1"/>
          </p:cNvSpPr>
          <p:nvPr>
            <p:ph type="body" sz="quarter" idx="12" hasCustomPrompt="1"/>
          </p:nvPr>
        </p:nvSpPr>
        <p:spPr>
          <a:xfrm>
            <a:off x="6299887" y="2020359"/>
            <a:ext cx="5472113" cy="4170891"/>
          </a:xfrm>
        </p:spPr>
        <p:txBody>
          <a:bodyPr rtlCol="0"/>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5" name="Tijdelijke aanduiding voor voettekst 4">
            <a:extLst>
              <a:ext uri="{FF2B5EF4-FFF2-40B4-BE49-F238E27FC236}">
                <a16:creationId xmlns:a16="http://schemas.microsoft.com/office/drawing/2014/main" id="{646B8F99-FAB0-4B33-87ED-9FF46D11A907}"/>
              </a:ext>
            </a:extLst>
          </p:cNvPr>
          <p:cNvSpPr>
            <a:spLocks noGrp="1"/>
          </p:cNvSpPr>
          <p:nvPr>
            <p:ph type="ftr" sz="quarter" idx="14"/>
          </p:nvPr>
        </p:nvSpPr>
        <p:spPr/>
        <p:txBody>
          <a:bodyPr rtlCol="0"/>
          <a:lstStyle/>
          <a:p>
            <a:pPr rtl="0"/>
            <a:r>
              <a:rPr lang="nl-NL"/>
              <a:t>RvT 23 februari 2015</a:t>
            </a:r>
            <a:endParaRPr lang="nl-NL" dirty="0"/>
          </a:p>
        </p:txBody>
      </p:sp>
      <p:sp>
        <p:nvSpPr>
          <p:cNvPr id="6" name="Tijdelijke aanduiding voor dianummer 5">
            <a:extLst>
              <a:ext uri="{FF2B5EF4-FFF2-40B4-BE49-F238E27FC236}">
                <a16:creationId xmlns:a16="http://schemas.microsoft.com/office/drawing/2014/main" id="{18733E7E-50D2-4F6C-9DF2-CF4C98C4B847}"/>
              </a:ext>
            </a:extLst>
          </p:cNvPr>
          <p:cNvSpPr>
            <a:spLocks noGrp="1"/>
          </p:cNvSpPr>
          <p:nvPr>
            <p:ph type="sldNum" sz="quarter" idx="33"/>
          </p:nvPr>
        </p:nvSpPr>
        <p:spPr/>
        <p:txBody>
          <a:bodyPr rtlCol="0"/>
          <a:lstStyle/>
          <a:p>
            <a:pPr rtl="0"/>
            <a:fld id="{19B51A1E-902D-48AF-9020-955120F399B6}" type="slidenum">
              <a:rPr lang="nl-NL" smtClean="0"/>
              <a:pPr rtl="0"/>
              <a:t>‹nr.›</a:t>
            </a:fld>
            <a:endParaRPr lang="nl-NL" dirty="0"/>
          </a:p>
        </p:txBody>
      </p:sp>
    </p:spTree>
    <p:extLst>
      <p:ext uri="{BB962C8B-B14F-4D97-AF65-F5344CB8AC3E}">
        <p14:creationId xmlns:p14="http://schemas.microsoft.com/office/powerpoint/2010/main" val="23320905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Grote foto">
    <p:spTree>
      <p:nvGrpSpPr>
        <p:cNvPr id="1" name=""/>
        <p:cNvGrpSpPr/>
        <p:nvPr/>
      </p:nvGrpSpPr>
      <p:grpSpPr>
        <a:xfrm>
          <a:off x="0" y="0"/>
          <a:ext cx="0" cy="0"/>
          <a:chOff x="0" y="0"/>
          <a:chExt cx="0" cy="0"/>
        </a:xfrm>
      </p:grpSpPr>
      <p:sp>
        <p:nvSpPr>
          <p:cNvPr id="7" name="Tijdelijke aanduiding voor afbeelding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12192000" cy="6371350"/>
          </a:xfrm>
          <a:solidFill>
            <a:schemeClr val="bg1">
              <a:lumMod val="8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nl-NL" dirty="0"/>
              <a:t>Uw foto invoegen of slepen en neerzetten</a:t>
            </a:r>
          </a:p>
        </p:txBody>
      </p:sp>
      <p:sp>
        <p:nvSpPr>
          <p:cNvPr id="3" name="Tijdelijke aanduiding voor inhoud 2">
            <a:extLst>
              <a:ext uri="{FF2B5EF4-FFF2-40B4-BE49-F238E27FC236}">
                <a16:creationId xmlns:a16="http://schemas.microsoft.com/office/drawing/2014/main" id="{A22238F2-C6EC-476F-8371-119AECBA5622}"/>
              </a:ext>
            </a:extLst>
          </p:cNvPr>
          <p:cNvSpPr>
            <a:spLocks noGrp="1"/>
          </p:cNvSpPr>
          <p:nvPr>
            <p:ph sz="half" idx="1" hasCustomPrompt="1"/>
          </p:nvPr>
        </p:nvSpPr>
        <p:spPr>
          <a:xfrm>
            <a:off x="6096000" y="5359400"/>
            <a:ext cx="5664000" cy="565899"/>
          </a:xfrm>
          <a:solidFill>
            <a:schemeClr val="tx1"/>
          </a:solidFill>
        </p:spPr>
        <p:txBody>
          <a:bodyPr lIns="180000" tIns="180000" rIns="180000" bIns="180000" rtlCol="0" anchor="ctr"/>
          <a:lstStyle>
            <a:lvl1pPr marL="0" indent="0" algn="r">
              <a:buNone/>
              <a:defRPr sz="1600">
                <a:solidFill>
                  <a:schemeClr val="bg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nl-NL" dirty="0"/>
              <a:t>Voer uw bijschrift in</a:t>
            </a:r>
          </a:p>
        </p:txBody>
      </p:sp>
      <p:sp>
        <p:nvSpPr>
          <p:cNvPr id="4" name="Tijdelijke aanduiding voor voettekst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nl-NL"/>
              <a:t>RvT 23 februari 2015</a:t>
            </a:r>
            <a:endParaRPr lang="nl-NL" dirty="0"/>
          </a:p>
        </p:txBody>
      </p:sp>
      <p:sp>
        <p:nvSpPr>
          <p:cNvPr id="2" name="Tijdelijke aanduiding voor dianummer 1">
            <a:extLst>
              <a:ext uri="{FF2B5EF4-FFF2-40B4-BE49-F238E27FC236}">
                <a16:creationId xmlns:a16="http://schemas.microsoft.com/office/drawing/2014/main" id="{8B3D119C-DBF5-4B4F-BE38-7BD7B5C8A5D0}"/>
              </a:ext>
            </a:extLst>
          </p:cNvPr>
          <p:cNvSpPr>
            <a:spLocks noGrp="1"/>
          </p:cNvSpPr>
          <p:nvPr>
            <p:ph type="sldNum" sz="quarter" idx="15"/>
          </p:nvPr>
        </p:nvSpPr>
        <p:spPr/>
        <p:txBody>
          <a:bodyPr rtlCol="0"/>
          <a:lstStyle/>
          <a:p>
            <a:pPr rtl="0"/>
            <a:fld id="{19B51A1E-902D-48AF-9020-955120F399B6}" type="slidenum">
              <a:rPr lang="nl-NL" smtClean="0"/>
              <a:pPr rtl="0"/>
              <a:t>‹nr.›</a:t>
            </a:fld>
            <a:endParaRPr lang="nl-NL" dirty="0"/>
          </a:p>
        </p:txBody>
      </p:sp>
      <p:sp>
        <p:nvSpPr>
          <p:cNvPr id="5" name="Titel 4">
            <a:extLst>
              <a:ext uri="{FF2B5EF4-FFF2-40B4-BE49-F238E27FC236}">
                <a16:creationId xmlns:a16="http://schemas.microsoft.com/office/drawing/2014/main" id="{7F8E7C83-06D7-4C5B-85B7-0E5713B4FAB3}"/>
              </a:ext>
            </a:extLst>
          </p:cNvPr>
          <p:cNvSpPr>
            <a:spLocks noGrp="1"/>
          </p:cNvSpPr>
          <p:nvPr>
            <p:ph type="title" hasCustomPrompt="1"/>
          </p:nvPr>
        </p:nvSpPr>
        <p:spPr/>
        <p:txBody>
          <a:bodyPr rtlCol="0"/>
          <a:lstStyle/>
          <a:p>
            <a:pPr rtl="0"/>
            <a:r>
              <a:rPr lang="nl-NL" dirty="0"/>
              <a:t>Klik om de titelstijl van het model te bewerken</a:t>
            </a:r>
          </a:p>
        </p:txBody>
      </p:sp>
    </p:spTree>
    <p:extLst>
      <p:ext uri="{BB962C8B-B14F-4D97-AF65-F5344CB8AC3E}">
        <p14:creationId xmlns:p14="http://schemas.microsoft.com/office/powerpoint/2010/main" val="8722292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Bedankt">
    <p:spTree>
      <p:nvGrpSpPr>
        <p:cNvPr id="1" name=""/>
        <p:cNvGrpSpPr/>
        <p:nvPr/>
      </p:nvGrpSpPr>
      <p:grpSpPr>
        <a:xfrm>
          <a:off x="0" y="0"/>
          <a:ext cx="0" cy="0"/>
          <a:chOff x="0" y="0"/>
          <a:chExt cx="0" cy="0"/>
        </a:xfrm>
      </p:grpSpPr>
      <p:sp>
        <p:nvSpPr>
          <p:cNvPr id="41" name="Tijdelijke aanduiding voor afbeelding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102" cy="6804025"/>
          </a:xfrm>
          <a:solidFill>
            <a:schemeClr val="bg1">
              <a:lumMod val="85000"/>
            </a:schemeClr>
          </a:solidFill>
        </p:spPr>
        <p:txBody>
          <a:bodyPr tIns="0"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nl-NL" dirty="0"/>
              <a:t>Hier uw foto invoegen of slepen en neerzetten</a:t>
            </a:r>
          </a:p>
        </p:txBody>
      </p:sp>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8458200" y="2798354"/>
            <a:ext cx="3733800" cy="1013684"/>
          </a:xfrm>
          <a:solidFill>
            <a:schemeClr val="bg1"/>
          </a:solidFill>
        </p:spPr>
        <p:txBody>
          <a:bodyPr vert="horz" lIns="180000" tIns="180000" rIns="252000" bIns="180000" rtlCol="0" anchor="t">
            <a:noAutofit/>
          </a:bodyPr>
          <a:lstStyle>
            <a:lvl1pPr algn="r">
              <a:defRPr lang="en-ZA" sz="6000" b="1" spc="-300" dirty="0"/>
            </a:lvl1pPr>
          </a:lstStyle>
          <a:p>
            <a:pPr lvl="0" algn="r" rtl="0"/>
            <a:r>
              <a:rPr lang="nl-NL" dirty="0"/>
              <a:t>Bedankt</a:t>
            </a:r>
          </a:p>
        </p:txBody>
      </p:sp>
      <p:sp>
        <p:nvSpPr>
          <p:cNvPr id="9" name="Tijdelijke aanduiding voor tekst 5">
            <a:extLst>
              <a:ext uri="{FF2B5EF4-FFF2-40B4-BE49-F238E27FC236}">
                <a16:creationId xmlns:a16="http://schemas.microsoft.com/office/drawing/2014/main" id="{52FA7FC9-E40E-4144-84E4-34E3722E9A6D}"/>
              </a:ext>
            </a:extLst>
          </p:cNvPr>
          <p:cNvSpPr>
            <a:spLocks noGrp="1"/>
          </p:cNvSpPr>
          <p:nvPr>
            <p:ph type="body" sz="quarter" idx="15" hasCustomPrompt="1"/>
          </p:nvPr>
        </p:nvSpPr>
        <p:spPr>
          <a:xfrm>
            <a:off x="8458200" y="3957705"/>
            <a:ext cx="2910342" cy="316800"/>
          </a:xfrm>
          <a:solidFill>
            <a:schemeClr val="tx1">
              <a:lumMod val="75000"/>
              <a:lumOff val="25000"/>
            </a:schemeClr>
          </a:solidFill>
        </p:spPr>
        <p:txBody>
          <a:bodyPr rIns="72000" rtlCol="0" anchor="ctr"/>
          <a:lstStyle>
            <a:lvl1pPr marL="0" indent="0" algn="r">
              <a:buNone/>
              <a:defRPr sz="1400">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nl-NL" dirty="0"/>
              <a:t>Volledige naam</a:t>
            </a:r>
          </a:p>
        </p:txBody>
      </p:sp>
      <p:sp>
        <p:nvSpPr>
          <p:cNvPr id="10" name="Tijdelijke aanduiding voor tekst 6">
            <a:extLst>
              <a:ext uri="{FF2B5EF4-FFF2-40B4-BE49-F238E27FC236}">
                <a16:creationId xmlns:a16="http://schemas.microsoft.com/office/drawing/2014/main" id="{97289182-4FE6-4A18-9775-4588D5801CF6}"/>
              </a:ext>
            </a:extLst>
          </p:cNvPr>
          <p:cNvSpPr>
            <a:spLocks noGrp="1"/>
          </p:cNvSpPr>
          <p:nvPr>
            <p:ph type="body" sz="quarter" idx="16" hasCustomPrompt="1"/>
          </p:nvPr>
        </p:nvSpPr>
        <p:spPr>
          <a:xfrm>
            <a:off x="8458200" y="4306722"/>
            <a:ext cx="2910342" cy="316800"/>
          </a:xfrm>
          <a:solidFill>
            <a:schemeClr val="tx1">
              <a:lumMod val="75000"/>
              <a:lumOff val="25000"/>
            </a:schemeClr>
          </a:solidFill>
        </p:spPr>
        <p:txBody>
          <a:bodyPr rIns="72000" rtlCol="0" anchor="ctr"/>
          <a:lstStyle>
            <a:lvl1pPr marL="0" indent="0" algn="r">
              <a:buNone/>
              <a:defRPr sz="1400">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nl-NL" dirty="0"/>
              <a:t>Telefoonnummer</a:t>
            </a:r>
          </a:p>
        </p:txBody>
      </p:sp>
      <p:sp>
        <p:nvSpPr>
          <p:cNvPr id="11" name="Tijdelijke aanduiding voor tekst 7">
            <a:extLst>
              <a:ext uri="{FF2B5EF4-FFF2-40B4-BE49-F238E27FC236}">
                <a16:creationId xmlns:a16="http://schemas.microsoft.com/office/drawing/2014/main" id="{BD4E94C7-6CAF-4FEE-9E02-D3D3A2AC5EAF}"/>
              </a:ext>
            </a:extLst>
          </p:cNvPr>
          <p:cNvSpPr>
            <a:spLocks noGrp="1"/>
          </p:cNvSpPr>
          <p:nvPr>
            <p:ph type="body" sz="quarter" idx="17" hasCustomPrompt="1"/>
          </p:nvPr>
        </p:nvSpPr>
        <p:spPr>
          <a:xfrm>
            <a:off x="8458200" y="4655739"/>
            <a:ext cx="2910342" cy="316800"/>
          </a:xfrm>
          <a:solidFill>
            <a:schemeClr val="tx1">
              <a:lumMod val="75000"/>
              <a:lumOff val="25000"/>
            </a:schemeClr>
          </a:solidFill>
        </p:spPr>
        <p:txBody>
          <a:bodyPr rIns="72000" rtlCol="0" anchor="ctr"/>
          <a:lstStyle>
            <a:lvl1pPr marL="0" indent="0" algn="r">
              <a:buNone/>
              <a:defRPr sz="1400">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nl-NL" dirty="0"/>
              <a:t>E-mailadres of sociale media-handle</a:t>
            </a:r>
          </a:p>
        </p:txBody>
      </p:sp>
      <p:sp>
        <p:nvSpPr>
          <p:cNvPr id="12" name="Tijdelijke aanduiding voor tekst 8">
            <a:extLst>
              <a:ext uri="{FF2B5EF4-FFF2-40B4-BE49-F238E27FC236}">
                <a16:creationId xmlns:a16="http://schemas.microsoft.com/office/drawing/2014/main" id="{0DE421A3-3C59-48FC-BC3B-007ADFBEB4FE}"/>
              </a:ext>
            </a:extLst>
          </p:cNvPr>
          <p:cNvSpPr>
            <a:spLocks noGrp="1"/>
          </p:cNvSpPr>
          <p:nvPr>
            <p:ph type="body" sz="quarter" idx="18" hasCustomPrompt="1"/>
          </p:nvPr>
        </p:nvSpPr>
        <p:spPr>
          <a:xfrm>
            <a:off x="8458200" y="5004756"/>
            <a:ext cx="2910342" cy="316800"/>
          </a:xfrm>
          <a:solidFill>
            <a:schemeClr val="tx1">
              <a:lumMod val="75000"/>
              <a:lumOff val="25000"/>
            </a:schemeClr>
          </a:solidFill>
        </p:spPr>
        <p:txBody>
          <a:bodyPr rIns="72000" rtlCol="0" anchor="ctr"/>
          <a:lstStyle>
            <a:lvl1pPr marL="0" indent="0" algn="r">
              <a:buNone/>
              <a:defRPr sz="1400">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nl-NL" dirty="0"/>
              <a:t>Website van bedrijf</a:t>
            </a:r>
          </a:p>
        </p:txBody>
      </p:sp>
      <p:sp>
        <p:nvSpPr>
          <p:cNvPr id="15" name="Rechthoek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14" name="Rechthoek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13" name="Rechthoek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8" name="Rechthoek 7">
            <a:extLst>
              <a:ext uri="{FF2B5EF4-FFF2-40B4-BE49-F238E27FC236}">
                <a16:creationId xmlns:a16="http://schemas.microsoft.com/office/drawing/2014/main" id="{51DD44D8-4A8F-4693-B90A-166855B29D25}"/>
              </a:ext>
            </a:extLst>
          </p:cNvPr>
          <p:cNvSpPr/>
          <p:nvPr userDrawn="1"/>
        </p:nvSpPr>
        <p:spPr>
          <a:xfrm>
            <a:off x="8458200" y="2685912"/>
            <a:ext cx="3733800"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5" name="Tijdelijke aanduiding voor dianummer 4">
            <a:extLst>
              <a:ext uri="{FF2B5EF4-FFF2-40B4-BE49-F238E27FC236}">
                <a16:creationId xmlns:a16="http://schemas.microsoft.com/office/drawing/2014/main" id="{222FB6A7-1E80-487C-93E6-DCAA8751EF21}"/>
              </a:ext>
            </a:extLst>
          </p:cNvPr>
          <p:cNvSpPr>
            <a:spLocks noGrp="1"/>
          </p:cNvSpPr>
          <p:nvPr>
            <p:ph type="sldNum" sz="quarter" idx="20"/>
          </p:nvPr>
        </p:nvSpPr>
        <p:spPr/>
        <p:txBody>
          <a:bodyPr rtlCol="0"/>
          <a:lstStyle/>
          <a:p>
            <a:pPr rtl="0"/>
            <a:fld id="{19B51A1E-902D-48AF-9020-955120F399B6}" type="slidenum">
              <a:rPr lang="nl-NL" smtClean="0"/>
              <a:pPr rtl="0"/>
              <a:t>‹nr.›</a:t>
            </a:fld>
            <a:endParaRPr lang="nl-NL" dirty="0"/>
          </a:p>
        </p:txBody>
      </p:sp>
    </p:spTree>
    <p:extLst>
      <p:ext uri="{BB962C8B-B14F-4D97-AF65-F5344CB8AC3E}">
        <p14:creationId xmlns:p14="http://schemas.microsoft.com/office/powerpoint/2010/main" val="1444001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el en inhou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nl-NL" dirty="0"/>
              <a:t>Klikken om paginatitel te bewerken</a:t>
            </a:r>
          </a:p>
        </p:txBody>
      </p:sp>
      <p:sp>
        <p:nvSpPr>
          <p:cNvPr id="7" name="Subtitel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nl-NL" dirty="0"/>
              <a:t>Subtitel</a:t>
            </a:r>
          </a:p>
        </p:txBody>
      </p:sp>
      <p:sp>
        <p:nvSpPr>
          <p:cNvPr id="3" name="Tijdelijke aanduiding voor inhoud 2">
            <a:extLst>
              <a:ext uri="{FF2B5EF4-FFF2-40B4-BE49-F238E27FC236}">
                <a16:creationId xmlns:a16="http://schemas.microsoft.com/office/drawing/2014/main" id="{B1948E38-8FB0-4E51-A01C-C88794372E50}"/>
              </a:ext>
            </a:extLst>
          </p:cNvPr>
          <p:cNvSpPr>
            <a:spLocks noGrp="1"/>
          </p:cNvSpPr>
          <p:nvPr>
            <p:ph idx="1" hasCustomPrompt="1"/>
          </p:nvPr>
        </p:nvSpPr>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4" name="Tijdelijke aanduiding voor voettekst 3">
            <a:extLst>
              <a:ext uri="{FF2B5EF4-FFF2-40B4-BE49-F238E27FC236}">
                <a16:creationId xmlns:a16="http://schemas.microsoft.com/office/drawing/2014/main" id="{E8FE0EB3-0FF4-4285-B9D3-90A5751B7BBF}"/>
              </a:ext>
            </a:extLst>
          </p:cNvPr>
          <p:cNvSpPr>
            <a:spLocks noGrp="1"/>
          </p:cNvSpPr>
          <p:nvPr>
            <p:ph type="ftr" sz="quarter" idx="12"/>
          </p:nvPr>
        </p:nvSpPr>
        <p:spPr/>
        <p:txBody>
          <a:bodyPr rtlCol="0"/>
          <a:lstStyle/>
          <a:p>
            <a:pPr rtl="0"/>
            <a:r>
              <a:rPr lang="nl-NL"/>
              <a:t>RvT 23 februari 2015</a:t>
            </a:r>
            <a:endParaRPr lang="nl-NL" dirty="0"/>
          </a:p>
        </p:txBody>
      </p:sp>
      <p:sp>
        <p:nvSpPr>
          <p:cNvPr id="5" name="Tijdelijke aanduiding voor dianummer 4">
            <a:extLst>
              <a:ext uri="{FF2B5EF4-FFF2-40B4-BE49-F238E27FC236}">
                <a16:creationId xmlns:a16="http://schemas.microsoft.com/office/drawing/2014/main" id="{C8DE0AAD-6FBD-416B-A91A-21F2B737919E}"/>
              </a:ext>
            </a:extLst>
          </p:cNvPr>
          <p:cNvSpPr>
            <a:spLocks noGrp="1"/>
          </p:cNvSpPr>
          <p:nvPr>
            <p:ph type="sldNum" sz="quarter" idx="33"/>
          </p:nvPr>
        </p:nvSpPr>
        <p:spPr/>
        <p:txBody>
          <a:bodyPr rtlCol="0"/>
          <a:lstStyle/>
          <a:p>
            <a:pPr rtl="0"/>
            <a:fld id="{19B51A1E-902D-48AF-9020-955120F399B6}" type="slidenum">
              <a:rPr lang="nl-NL" smtClean="0"/>
              <a:pPr rtl="0"/>
              <a:t>‹nr.›</a:t>
            </a:fld>
            <a:endParaRPr lang="nl-NL" dirty="0"/>
          </a:p>
        </p:txBody>
      </p:sp>
    </p:spTree>
    <p:extLst>
      <p:ext uri="{BB962C8B-B14F-4D97-AF65-F5344CB8AC3E}">
        <p14:creationId xmlns:p14="http://schemas.microsoft.com/office/powerpoint/2010/main" val="14255063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nl-NL" dirty="0"/>
              <a:t>Klikken om paginatitel te bewerken</a:t>
            </a:r>
          </a:p>
        </p:txBody>
      </p:sp>
      <p:sp>
        <p:nvSpPr>
          <p:cNvPr id="7" name="Subtitel 2">
            <a:extLst>
              <a:ext uri="{FF2B5EF4-FFF2-40B4-BE49-F238E27FC236}">
                <a16:creationId xmlns:a16="http://schemas.microsoft.com/office/drawing/2014/main" id="{7DEBF36F-ADC5-48FF-BFAF-3BED06924FD3}"/>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nl-NL" dirty="0"/>
              <a:t>Subtitel</a:t>
            </a:r>
          </a:p>
        </p:txBody>
      </p:sp>
      <p:sp>
        <p:nvSpPr>
          <p:cNvPr id="3" name="Tijdelijke aanduiding voor inhoud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32000" y="1512000"/>
            <a:ext cx="5472000" cy="468000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6" name="Tijdelijke aanduiding voor tekst 4">
            <a:extLst>
              <a:ext uri="{FF2B5EF4-FFF2-40B4-BE49-F238E27FC236}">
                <a16:creationId xmlns:a16="http://schemas.microsoft.com/office/drawing/2014/main" id="{7867C73D-EE16-41D1-B7CE-A35C765E3B8D}"/>
              </a:ext>
            </a:extLst>
          </p:cNvPr>
          <p:cNvSpPr>
            <a:spLocks noGrp="1"/>
          </p:cNvSpPr>
          <p:nvPr>
            <p:ph type="body" sz="quarter" idx="12" hasCustomPrompt="1"/>
          </p:nvPr>
        </p:nvSpPr>
        <p:spPr>
          <a:xfrm>
            <a:off x="6299887" y="1511250"/>
            <a:ext cx="5472113" cy="4680000"/>
          </a:xfrm>
        </p:spPr>
        <p:txBody>
          <a:bodyPr rtlCol="0"/>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4" name="Tijdelijke aanduiding voor voettekst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nl-NL"/>
              <a:t>RvT 23 februari 2015</a:t>
            </a:r>
            <a:endParaRPr lang="nl-NL" dirty="0"/>
          </a:p>
        </p:txBody>
      </p:sp>
      <p:sp>
        <p:nvSpPr>
          <p:cNvPr id="5" name="Tijdelijke aanduiding voor dianumm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rtlCol="0"/>
          <a:lstStyle/>
          <a:p>
            <a:pPr rtl="0"/>
            <a:fld id="{19B51A1E-902D-48AF-9020-955120F399B6}" type="slidenum">
              <a:rPr lang="nl-NL" smtClean="0"/>
              <a:pPr rtl="0"/>
              <a:t>‹nr.›</a:t>
            </a:fld>
            <a:endParaRPr lang="nl-NL" dirty="0"/>
          </a:p>
        </p:txBody>
      </p:sp>
    </p:spTree>
    <p:extLst>
      <p:ext uri="{BB962C8B-B14F-4D97-AF65-F5344CB8AC3E}">
        <p14:creationId xmlns:p14="http://schemas.microsoft.com/office/powerpoint/2010/main" val="11810814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3 kolo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nl-NL" dirty="0"/>
              <a:t>Klikken om paginatitel te bewerken</a:t>
            </a:r>
          </a:p>
        </p:txBody>
      </p:sp>
      <p:sp>
        <p:nvSpPr>
          <p:cNvPr id="9" name="Subtitel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nl-NL" dirty="0"/>
              <a:t>Subtitel</a:t>
            </a:r>
          </a:p>
        </p:txBody>
      </p:sp>
      <p:sp>
        <p:nvSpPr>
          <p:cNvPr id="3" name="Tijdelijke aanduiding voor inhoud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512000"/>
            <a:ext cx="3600000"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5" name="Tijdelijke aanduiding voor tekst 4">
            <a:extLst>
              <a:ext uri="{FF2B5EF4-FFF2-40B4-BE49-F238E27FC236}">
                <a16:creationId xmlns:a16="http://schemas.microsoft.com/office/drawing/2014/main" id="{16A38E24-EB1C-472F-B631-5DF32F9C4CF5}"/>
              </a:ext>
            </a:extLst>
          </p:cNvPr>
          <p:cNvSpPr>
            <a:spLocks noGrp="1"/>
          </p:cNvSpPr>
          <p:nvPr>
            <p:ph type="body" sz="quarter" idx="12" hasCustomPrompt="1"/>
          </p:nvPr>
        </p:nvSpPr>
        <p:spPr>
          <a:xfrm>
            <a:off x="4301550" y="1511476"/>
            <a:ext cx="3600450" cy="4679249"/>
          </a:xfrm>
        </p:spPr>
        <p:txBody>
          <a:bodyPr rtlCol="0"/>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11" name="Tijdelijke aanduiding voor tekst 5">
            <a:extLst>
              <a:ext uri="{FF2B5EF4-FFF2-40B4-BE49-F238E27FC236}">
                <a16:creationId xmlns:a16="http://schemas.microsoft.com/office/drawing/2014/main" id="{5B4A252E-78C9-4F76-98A4-A4B580AD072A}"/>
              </a:ext>
            </a:extLst>
          </p:cNvPr>
          <p:cNvSpPr>
            <a:spLocks noGrp="1"/>
          </p:cNvSpPr>
          <p:nvPr>
            <p:ph type="body" sz="quarter" idx="13" hasCustomPrompt="1"/>
          </p:nvPr>
        </p:nvSpPr>
        <p:spPr>
          <a:xfrm>
            <a:off x="8171550" y="1511475"/>
            <a:ext cx="3600450" cy="4679250"/>
          </a:xfrm>
        </p:spPr>
        <p:txBody>
          <a:bodyPr rtlCol="0"/>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4" name="Tijdelijke aanduiding voor voettekst 3">
            <a:extLst>
              <a:ext uri="{FF2B5EF4-FFF2-40B4-BE49-F238E27FC236}">
                <a16:creationId xmlns:a16="http://schemas.microsoft.com/office/drawing/2014/main" id="{6D4BCA97-F31B-451D-82F8-6E000DF2118A}"/>
              </a:ext>
            </a:extLst>
          </p:cNvPr>
          <p:cNvSpPr>
            <a:spLocks noGrp="1"/>
          </p:cNvSpPr>
          <p:nvPr>
            <p:ph type="ftr" sz="quarter" idx="14"/>
          </p:nvPr>
        </p:nvSpPr>
        <p:spPr/>
        <p:txBody>
          <a:bodyPr rtlCol="0"/>
          <a:lstStyle/>
          <a:p>
            <a:pPr rtl="0"/>
            <a:r>
              <a:rPr lang="nl-NL"/>
              <a:t>RvT 23 februari 2015</a:t>
            </a:r>
            <a:endParaRPr lang="nl-NL" dirty="0"/>
          </a:p>
        </p:txBody>
      </p:sp>
      <p:sp>
        <p:nvSpPr>
          <p:cNvPr id="6" name="Tijdelijke aanduiding voor dianummer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rtlCol="0"/>
          <a:lstStyle/>
          <a:p>
            <a:pPr rtl="0"/>
            <a:fld id="{19B51A1E-902D-48AF-9020-955120F399B6}" type="slidenum">
              <a:rPr lang="nl-NL" smtClean="0"/>
              <a:pPr rtl="0"/>
              <a:t>‹nr.›</a:t>
            </a:fld>
            <a:endParaRPr lang="nl-NL" dirty="0"/>
          </a:p>
        </p:txBody>
      </p:sp>
    </p:spTree>
    <p:extLst>
      <p:ext uri="{BB962C8B-B14F-4D97-AF65-F5344CB8AC3E}">
        <p14:creationId xmlns:p14="http://schemas.microsoft.com/office/powerpoint/2010/main" val="36245205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5 kolo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nl-NL" dirty="0"/>
              <a:t>Klikken om paginatitel te bewerken</a:t>
            </a:r>
          </a:p>
        </p:txBody>
      </p:sp>
      <p:sp>
        <p:nvSpPr>
          <p:cNvPr id="10" name="Subtitel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nl-NL" dirty="0"/>
              <a:t>Subtitel</a:t>
            </a:r>
          </a:p>
        </p:txBody>
      </p:sp>
      <p:sp>
        <p:nvSpPr>
          <p:cNvPr id="3" name="Tijdelijke aanduiding voor inhoud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512000"/>
            <a:ext cx="2160000"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5" name="Tijdelijke aanduiding voor tekst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726412" y="1512000"/>
            <a:ext cx="2160588" cy="4679250"/>
          </a:xfrm>
        </p:spPr>
        <p:txBody>
          <a:bodyPr rtlCol="0"/>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13" name="Tijdelijke aanduiding voor tekst 5">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5021412" y="1512000"/>
            <a:ext cx="2160588" cy="4679250"/>
          </a:xfrm>
        </p:spPr>
        <p:txBody>
          <a:bodyPr rtlCol="0"/>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15" name="Tijdelijke aanduiding voor tekst 6">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7316412" y="1507535"/>
            <a:ext cx="2160588" cy="4679250"/>
          </a:xfrm>
        </p:spPr>
        <p:txBody>
          <a:bodyPr rtlCol="0"/>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17" name="Tijdelijke aanduiding voor tekst 7">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9611412" y="1507535"/>
            <a:ext cx="2160588" cy="4683715"/>
          </a:xfrm>
        </p:spPr>
        <p:txBody>
          <a:bodyPr rtlCol="0"/>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4" name="Tijdelijke aanduiding voor voettekst 3">
            <a:extLst>
              <a:ext uri="{FF2B5EF4-FFF2-40B4-BE49-F238E27FC236}">
                <a16:creationId xmlns:a16="http://schemas.microsoft.com/office/drawing/2014/main" id="{2D09234E-176D-4BBF-9391-7B6F018C51AB}"/>
              </a:ext>
            </a:extLst>
          </p:cNvPr>
          <p:cNvSpPr>
            <a:spLocks noGrp="1"/>
          </p:cNvSpPr>
          <p:nvPr>
            <p:ph type="ftr" sz="quarter" idx="16"/>
          </p:nvPr>
        </p:nvSpPr>
        <p:spPr/>
        <p:txBody>
          <a:bodyPr rtlCol="0"/>
          <a:lstStyle/>
          <a:p>
            <a:pPr rtl="0"/>
            <a:r>
              <a:rPr lang="nl-NL"/>
              <a:t>RvT 23 februari 2015</a:t>
            </a:r>
            <a:endParaRPr lang="nl-NL" dirty="0"/>
          </a:p>
        </p:txBody>
      </p:sp>
      <p:sp>
        <p:nvSpPr>
          <p:cNvPr id="6" name="Tijdelijke aanduiding voor dianummer 5">
            <a:extLst>
              <a:ext uri="{FF2B5EF4-FFF2-40B4-BE49-F238E27FC236}">
                <a16:creationId xmlns:a16="http://schemas.microsoft.com/office/drawing/2014/main" id="{009ABD5E-B8F1-4246-B167-09138760AD7D}"/>
              </a:ext>
            </a:extLst>
          </p:cNvPr>
          <p:cNvSpPr>
            <a:spLocks noGrp="1"/>
          </p:cNvSpPr>
          <p:nvPr>
            <p:ph type="sldNum" sz="quarter" idx="33"/>
          </p:nvPr>
        </p:nvSpPr>
        <p:spPr/>
        <p:txBody>
          <a:bodyPr rtlCol="0"/>
          <a:lstStyle/>
          <a:p>
            <a:pPr rtl="0"/>
            <a:fld id="{19B51A1E-902D-48AF-9020-955120F399B6}" type="slidenum">
              <a:rPr lang="nl-NL" smtClean="0"/>
              <a:pPr rtl="0"/>
              <a:t>‹nr.›</a:t>
            </a:fld>
            <a:endParaRPr lang="nl-NL" dirty="0"/>
          </a:p>
        </p:txBody>
      </p:sp>
    </p:spTree>
    <p:extLst>
      <p:ext uri="{BB962C8B-B14F-4D97-AF65-F5344CB8AC3E}">
        <p14:creationId xmlns:p14="http://schemas.microsoft.com/office/powerpoint/2010/main" val="33728790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1A3FE4-4A8F-7B4D-912E-E18469A0E061}"/>
              </a:ext>
            </a:extLst>
          </p:cNvPr>
          <p:cNvPicPr>
            <a:picLocks noChangeAspect="1"/>
          </p:cNvPicPr>
          <p:nvPr/>
        </p:nvPicPr>
        <p:blipFill rotWithShape="1">
          <a:blip r:embed="rId2"/>
          <a:srcRect l="62092" t="37011" r="24049" b="31094"/>
          <a:stretch/>
        </p:blipFill>
        <p:spPr>
          <a:xfrm>
            <a:off x="0" y="-625837"/>
            <a:ext cx="4554084" cy="7592949"/>
          </a:xfrm>
          <a:prstGeom prst="rect">
            <a:avLst/>
          </a:prstGeom>
        </p:spPr>
      </p:pic>
      <p:sp>
        <p:nvSpPr>
          <p:cNvPr id="10" name="Picture Placeholder 9">
            <a:extLst>
              <a:ext uri="{FF2B5EF4-FFF2-40B4-BE49-F238E27FC236}">
                <a16:creationId xmlns:a16="http://schemas.microsoft.com/office/drawing/2014/main" id="{8FA61BD2-C709-3446-A449-46FC72A268DE}"/>
              </a:ext>
            </a:extLst>
          </p:cNvPr>
          <p:cNvSpPr>
            <a:spLocks noGrp="1"/>
          </p:cNvSpPr>
          <p:nvPr>
            <p:ph type="pic" sz="quarter" idx="13"/>
          </p:nvPr>
        </p:nvSpPr>
        <p:spPr>
          <a:xfrm>
            <a:off x="340961" y="340963"/>
            <a:ext cx="3638579" cy="6285186"/>
          </a:xfrm>
        </p:spPr>
        <p:txBody>
          <a:bodyPr/>
          <a:lstStyle/>
          <a:p>
            <a:r>
              <a:rPr lang="nl-NL"/>
              <a:t>Klik op het pictogram als u een afbeelding wilt toevoegen</a:t>
            </a:r>
            <a:endParaRPr lang="en-US"/>
          </a:p>
        </p:txBody>
      </p:sp>
      <p:sp>
        <p:nvSpPr>
          <p:cNvPr id="2" name="Title 1">
            <a:extLst>
              <a:ext uri="{FF2B5EF4-FFF2-40B4-BE49-F238E27FC236}">
                <a16:creationId xmlns:a16="http://schemas.microsoft.com/office/drawing/2014/main" id="{AE9E651A-E02E-194C-811A-596526444463}"/>
              </a:ext>
            </a:extLst>
          </p:cNvPr>
          <p:cNvSpPr>
            <a:spLocks noGrp="1"/>
          </p:cNvSpPr>
          <p:nvPr>
            <p:ph type="ctrTitle"/>
          </p:nvPr>
        </p:nvSpPr>
        <p:spPr>
          <a:xfrm>
            <a:off x="4895045" y="2729345"/>
            <a:ext cx="4801211" cy="2253947"/>
          </a:xfrm>
        </p:spPr>
        <p:txBody>
          <a:bodyPr anchor="b" anchorCtr="0">
            <a:normAutofit/>
          </a:bodyPr>
          <a:lstStyle>
            <a:lvl1pPr algn="l">
              <a:defRPr sz="4800"/>
            </a:lvl1pPr>
          </a:lstStyle>
          <a:p>
            <a:r>
              <a:rPr lang="nl-NL"/>
              <a:t>Klik om stijl te bewerken</a:t>
            </a:r>
            <a:endParaRPr lang="en-US"/>
          </a:p>
        </p:txBody>
      </p:sp>
      <p:sp>
        <p:nvSpPr>
          <p:cNvPr id="3" name="Subtitle 2">
            <a:extLst>
              <a:ext uri="{FF2B5EF4-FFF2-40B4-BE49-F238E27FC236}">
                <a16:creationId xmlns:a16="http://schemas.microsoft.com/office/drawing/2014/main" id="{BBCFAFE9-F3A4-1645-9D35-AA450A3719E2}"/>
              </a:ext>
            </a:extLst>
          </p:cNvPr>
          <p:cNvSpPr>
            <a:spLocks noGrp="1"/>
          </p:cNvSpPr>
          <p:nvPr>
            <p:ph type="subTitle" idx="1"/>
          </p:nvPr>
        </p:nvSpPr>
        <p:spPr>
          <a:xfrm>
            <a:off x="4895045" y="5103141"/>
            <a:ext cx="4801211" cy="846810"/>
          </a:xfrm>
        </p:spPr>
        <p:txBody>
          <a:bodyPr>
            <a:normAutofit/>
          </a:bodyPr>
          <a:lstStyle>
            <a:lvl1pPr marL="0" indent="0" algn="l">
              <a:buNone/>
              <a:defRPr sz="18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a:p>
        </p:txBody>
      </p:sp>
      <p:sp>
        <p:nvSpPr>
          <p:cNvPr id="5" name="Footer Placeholder 4">
            <a:extLst>
              <a:ext uri="{FF2B5EF4-FFF2-40B4-BE49-F238E27FC236}">
                <a16:creationId xmlns:a16="http://schemas.microsoft.com/office/drawing/2014/main" id="{622805E3-95BE-434C-8BFC-E09BC792D813}"/>
              </a:ext>
            </a:extLst>
          </p:cNvPr>
          <p:cNvSpPr>
            <a:spLocks noGrp="1"/>
          </p:cNvSpPr>
          <p:nvPr>
            <p:ph type="ftr" sz="quarter" idx="11"/>
          </p:nvPr>
        </p:nvSpPr>
        <p:spPr>
          <a:xfrm>
            <a:off x="5030543" y="6069800"/>
            <a:ext cx="4114800" cy="365125"/>
          </a:xfrm>
        </p:spPr>
        <p:txBody>
          <a:bodyPr/>
          <a:lstStyle>
            <a:lvl1pPr algn="l">
              <a:defRPr b="0" i="0">
                <a:latin typeface="Verdana" panose="020B0604030504040204" pitchFamily="34" charset="0"/>
                <a:ea typeface="Verdana" panose="020B0604030504040204" pitchFamily="34" charset="0"/>
                <a:cs typeface="Verdan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5CAF1B4C-B127-AA44-97D5-B468A9C6601F}"/>
              </a:ext>
            </a:extLst>
          </p:cNvPr>
          <p:cNvSpPr>
            <a:spLocks noGrp="1"/>
          </p:cNvSpPr>
          <p:nvPr>
            <p:ph type="sldNum" sz="quarter" idx="12"/>
          </p:nvPr>
        </p:nvSpPr>
        <p:spPr>
          <a:xfrm>
            <a:off x="10657113" y="6069800"/>
            <a:ext cx="623661" cy="365125"/>
          </a:xfrm>
        </p:spPr>
        <p:txBody>
          <a:bodyPr/>
          <a:lstStyle>
            <a:lvl1pPr>
              <a:defRPr b="0" i="0">
                <a:latin typeface="Verdana" panose="020B0604030504040204" pitchFamily="34" charset="0"/>
                <a:ea typeface="Verdana" panose="020B0604030504040204" pitchFamily="34" charset="0"/>
                <a:cs typeface="Verdana" panose="020B0604030504040204" pitchFamily="34" charset="0"/>
              </a:defRPr>
            </a:lvl1pPr>
          </a:lstStyle>
          <a:p>
            <a:fld id="{5C6BFB0B-7421-804D-9617-8460DF464CA0}" type="slidenum">
              <a:rPr lang="en-US" smtClean="0"/>
              <a:pPr/>
              <a:t>‹nr.›</a:t>
            </a:fld>
            <a:endParaRPr lang="en-US"/>
          </a:p>
        </p:txBody>
      </p:sp>
      <p:pic>
        <p:nvPicPr>
          <p:cNvPr id="13" name="Picture 12">
            <a:extLst>
              <a:ext uri="{FF2B5EF4-FFF2-40B4-BE49-F238E27FC236}">
                <a16:creationId xmlns:a16="http://schemas.microsoft.com/office/drawing/2014/main" id="{E9131D3A-A6D7-514D-AA50-4FE3B41C3CB9}"/>
              </a:ext>
            </a:extLst>
          </p:cNvPr>
          <p:cNvPicPr>
            <a:picLocks noChangeAspect="1"/>
          </p:cNvPicPr>
          <p:nvPr/>
        </p:nvPicPr>
        <p:blipFill>
          <a:blip r:embed="rId3"/>
          <a:stretch>
            <a:fillRect/>
          </a:stretch>
        </p:blipFill>
        <p:spPr>
          <a:xfrm>
            <a:off x="5031154" y="566691"/>
            <a:ext cx="1300576" cy="730800"/>
          </a:xfrm>
          <a:prstGeom prst="rect">
            <a:avLst/>
          </a:prstGeom>
        </p:spPr>
      </p:pic>
      <p:pic>
        <p:nvPicPr>
          <p:cNvPr id="7" name="Picture 6">
            <a:extLst>
              <a:ext uri="{FF2B5EF4-FFF2-40B4-BE49-F238E27FC236}">
                <a16:creationId xmlns:a16="http://schemas.microsoft.com/office/drawing/2014/main" id="{2FF0F5A0-B955-984D-99D2-0201D5345425}"/>
              </a:ext>
            </a:extLst>
          </p:cNvPr>
          <p:cNvPicPr>
            <a:picLocks noChangeAspect="1"/>
          </p:cNvPicPr>
          <p:nvPr/>
        </p:nvPicPr>
        <p:blipFill>
          <a:blip r:embed="rId4"/>
          <a:stretch>
            <a:fillRect/>
          </a:stretch>
        </p:blipFill>
        <p:spPr>
          <a:xfrm>
            <a:off x="7813674" y="776791"/>
            <a:ext cx="3467100" cy="520700"/>
          </a:xfrm>
          <a:prstGeom prst="rect">
            <a:avLst/>
          </a:prstGeom>
        </p:spPr>
      </p:pic>
    </p:spTree>
    <p:extLst>
      <p:ext uri="{BB962C8B-B14F-4D97-AF65-F5344CB8AC3E}">
        <p14:creationId xmlns:p14="http://schemas.microsoft.com/office/powerpoint/2010/main" val="23370208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nl-NL" dirty="0"/>
              <a:t>Klikken om paginatitel te bewerken</a:t>
            </a:r>
          </a:p>
        </p:txBody>
      </p:sp>
      <p:sp>
        <p:nvSpPr>
          <p:cNvPr id="5" name="Subtitel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nl-NL" dirty="0"/>
              <a:t>Subtitel</a:t>
            </a:r>
          </a:p>
        </p:txBody>
      </p:sp>
      <p:sp>
        <p:nvSpPr>
          <p:cNvPr id="3" name="Tijdelijke aanduiding voor voettekst 2">
            <a:extLst>
              <a:ext uri="{FF2B5EF4-FFF2-40B4-BE49-F238E27FC236}">
                <a16:creationId xmlns:a16="http://schemas.microsoft.com/office/drawing/2014/main" id="{08CCB8C2-B6A2-4C69-8D3A-57420A034BA4}"/>
              </a:ext>
            </a:extLst>
          </p:cNvPr>
          <p:cNvSpPr>
            <a:spLocks noGrp="1"/>
          </p:cNvSpPr>
          <p:nvPr>
            <p:ph type="ftr" sz="quarter" idx="12"/>
          </p:nvPr>
        </p:nvSpPr>
        <p:spPr/>
        <p:txBody>
          <a:bodyPr rtlCol="0"/>
          <a:lstStyle/>
          <a:p>
            <a:pPr rtl="0"/>
            <a:r>
              <a:rPr lang="nl-NL"/>
              <a:t>RvT 23 februari 2015</a:t>
            </a:r>
            <a:endParaRPr lang="nl-NL" dirty="0"/>
          </a:p>
        </p:txBody>
      </p:sp>
      <p:sp>
        <p:nvSpPr>
          <p:cNvPr id="4" name="Tijdelijke aanduiding voor dianummer 3">
            <a:extLst>
              <a:ext uri="{FF2B5EF4-FFF2-40B4-BE49-F238E27FC236}">
                <a16:creationId xmlns:a16="http://schemas.microsoft.com/office/drawing/2014/main" id="{853CF994-8B2C-443F-B695-7378DD360DAA}"/>
              </a:ext>
            </a:extLst>
          </p:cNvPr>
          <p:cNvSpPr>
            <a:spLocks noGrp="1"/>
          </p:cNvSpPr>
          <p:nvPr>
            <p:ph type="sldNum" sz="quarter" idx="33"/>
          </p:nvPr>
        </p:nvSpPr>
        <p:spPr/>
        <p:txBody>
          <a:bodyPr rtlCol="0"/>
          <a:lstStyle/>
          <a:p>
            <a:pPr rtl="0"/>
            <a:fld id="{19B51A1E-902D-48AF-9020-955120F399B6}" type="slidenum">
              <a:rPr lang="nl-NL" smtClean="0"/>
              <a:pPr rtl="0"/>
              <a:t>‹nr.›</a:t>
            </a:fld>
            <a:endParaRPr lang="nl-NL" dirty="0"/>
          </a:p>
        </p:txBody>
      </p:sp>
    </p:spTree>
    <p:extLst>
      <p:ext uri="{BB962C8B-B14F-4D97-AF65-F5344CB8AC3E}">
        <p14:creationId xmlns:p14="http://schemas.microsoft.com/office/powerpoint/2010/main" val="5920554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Leeg">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16D0504D-4610-4E9E-A2DB-8B701F044BBC}"/>
              </a:ext>
            </a:extLst>
          </p:cNvPr>
          <p:cNvSpPr>
            <a:spLocks noGrp="1"/>
          </p:cNvSpPr>
          <p:nvPr>
            <p:ph type="ftr" sz="quarter" idx="12"/>
          </p:nvPr>
        </p:nvSpPr>
        <p:spPr/>
        <p:txBody>
          <a:bodyPr rtlCol="0"/>
          <a:lstStyle/>
          <a:p>
            <a:pPr rtl="0"/>
            <a:r>
              <a:rPr lang="nl-NL"/>
              <a:t>RvT 23 februari 2015</a:t>
            </a:r>
            <a:endParaRPr lang="nl-NL" dirty="0"/>
          </a:p>
        </p:txBody>
      </p:sp>
      <p:sp>
        <p:nvSpPr>
          <p:cNvPr id="3" name="Tijdelijke aanduiding voor dianummer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rtlCol="0"/>
          <a:lstStyle/>
          <a:p>
            <a:pPr rtl="0"/>
            <a:fld id="{19B51A1E-902D-48AF-9020-955120F399B6}" type="slidenum">
              <a:rPr lang="nl-NL" smtClean="0"/>
              <a:pPr rtl="0"/>
              <a:t>‹nr.›</a:t>
            </a:fld>
            <a:endParaRPr lang="nl-NL" dirty="0"/>
          </a:p>
        </p:txBody>
      </p:sp>
      <p:sp>
        <p:nvSpPr>
          <p:cNvPr id="4" name="Titel 3">
            <a:extLst>
              <a:ext uri="{FF2B5EF4-FFF2-40B4-BE49-F238E27FC236}">
                <a16:creationId xmlns:a16="http://schemas.microsoft.com/office/drawing/2014/main" id="{90694D9D-C633-4D52-965E-E5BBD9883037}"/>
              </a:ext>
            </a:extLst>
          </p:cNvPr>
          <p:cNvSpPr>
            <a:spLocks noGrp="1"/>
          </p:cNvSpPr>
          <p:nvPr>
            <p:ph type="title" hasCustomPrompt="1"/>
          </p:nvPr>
        </p:nvSpPr>
        <p:spPr/>
        <p:txBody>
          <a:bodyPr rtlCol="0"/>
          <a:lstStyle/>
          <a:p>
            <a:pPr rtl="0"/>
            <a:r>
              <a:rPr lang="nl-NL" dirty="0"/>
              <a:t>Klik om de titelstijl van het model te bewerken</a:t>
            </a:r>
          </a:p>
        </p:txBody>
      </p:sp>
    </p:spTree>
    <p:extLst>
      <p:ext uri="{BB962C8B-B14F-4D97-AF65-F5344CB8AC3E}">
        <p14:creationId xmlns:p14="http://schemas.microsoft.com/office/powerpoint/2010/main" val="14164561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eldia">
    <p:spTree>
      <p:nvGrpSpPr>
        <p:cNvPr id="1" name=""/>
        <p:cNvGrpSpPr/>
        <p:nvPr/>
      </p:nvGrpSpPr>
      <p:grpSpPr>
        <a:xfrm>
          <a:off x="0" y="0"/>
          <a:ext cx="0" cy="0"/>
          <a:chOff x="0" y="0"/>
          <a:chExt cx="0" cy="0"/>
        </a:xfrm>
      </p:grpSpPr>
      <p:sp>
        <p:nvSpPr>
          <p:cNvPr id="41" name="Tijdelijke aanduiding voor afbeelding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588" cy="6804025"/>
          </a:xfrm>
          <a:solidFill>
            <a:schemeClr val="bg1">
              <a:lumMod val="85000"/>
            </a:schemeClr>
          </a:solidFill>
        </p:spPr>
        <p:txBody>
          <a:bodyPr tIns="1728000" rtlCol="0" anchor="t"/>
          <a:lstStyle>
            <a:lvl1pPr marL="0" indent="0" algn="ctr">
              <a:buNone/>
              <a:defRPr sz="1200" i="1">
                <a:latin typeface="Times New Roman" panose="02020603050405020304" pitchFamily="18" charset="0"/>
                <a:cs typeface="Times New Roman" panose="02020603050405020304" pitchFamily="18" charset="0"/>
              </a:defRPr>
            </a:lvl1pPr>
          </a:lstStyle>
          <a:p>
            <a:pPr rtl="0"/>
            <a:r>
              <a:rPr lang="nl-NL" dirty="0"/>
              <a:t>Hier uw foto invoegen of slepen en neerzetten</a:t>
            </a:r>
          </a:p>
        </p:txBody>
      </p:sp>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3200400" y="2811053"/>
            <a:ext cx="8991600" cy="1261295"/>
          </a:xfrm>
          <a:solidFill>
            <a:schemeClr val="bg1"/>
          </a:solidFill>
        </p:spPr>
        <p:txBody>
          <a:bodyPr vert="horz" lIns="180000" tIns="180000" rIns="252000" bIns="180000" rtlCol="0" anchor="t">
            <a:noAutofit/>
          </a:bodyPr>
          <a:lstStyle>
            <a:lvl1pPr algn="r">
              <a:defRPr lang="en-ZA" sz="4300" b="1" spc="-300" dirty="0"/>
            </a:lvl1pPr>
          </a:lstStyle>
          <a:p>
            <a:pPr lvl="0" algn="r" rtl="0"/>
            <a:r>
              <a:rPr lang="nl-NL" dirty="0"/>
              <a:t>Klikken om presentatietitel te bewerken</a:t>
            </a:r>
          </a:p>
        </p:txBody>
      </p:sp>
      <p:sp>
        <p:nvSpPr>
          <p:cNvPr id="3" name="Subtitel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3200400" y="4061039"/>
            <a:ext cx="6580188" cy="580921"/>
          </a:xfrm>
          <a:solidFill>
            <a:schemeClr val="tx1">
              <a:alpha val="80000"/>
            </a:schemeClr>
          </a:solidFill>
        </p:spPr>
        <p:txBody>
          <a:bodyPr vert="horz" lIns="180000" tIns="180000" rIns="180000" bIns="180000" rtlCol="0">
            <a:noAutofit/>
          </a:bodyPr>
          <a:lstStyle>
            <a:lvl1pPr marL="0" indent="0" algn="r">
              <a:buNone/>
              <a:defRPr lang="en-ZA" dirty="0">
                <a:solidFill>
                  <a:schemeClr val="bg1"/>
                </a:solidFill>
              </a:defRPr>
            </a:lvl1pPr>
          </a:lstStyle>
          <a:p>
            <a:pPr marL="266700" lvl="0" indent="-266700" algn="ctr" rtl="0"/>
            <a:r>
              <a:rPr lang="nl-NL" dirty="0"/>
              <a:t>Klik om de subtitelstijl van het model te bewerken</a:t>
            </a:r>
          </a:p>
        </p:txBody>
      </p:sp>
      <p:sp>
        <p:nvSpPr>
          <p:cNvPr id="13" name="Rechthoek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14" name="Rechthoek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15" name="Rechthoek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8" name="Rechthoek 7">
            <a:extLst>
              <a:ext uri="{FF2B5EF4-FFF2-40B4-BE49-F238E27FC236}">
                <a16:creationId xmlns:a16="http://schemas.microsoft.com/office/drawing/2014/main" id="{51DD44D8-4A8F-4693-B90A-166855B29D25}"/>
              </a:ext>
            </a:extLst>
          </p:cNvPr>
          <p:cNvSpPr/>
          <p:nvPr userDrawn="1"/>
        </p:nvSpPr>
        <p:spPr>
          <a:xfrm>
            <a:off x="9780588" y="269861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pic>
        <p:nvPicPr>
          <p:cNvPr id="5" name="Afbeelding 4" descr="Afbeelding met illustratie&#10;&#10;Automatisch gegenereerde beschrijving">
            <a:extLst>
              <a:ext uri="{FF2B5EF4-FFF2-40B4-BE49-F238E27FC236}">
                <a16:creationId xmlns:a16="http://schemas.microsoft.com/office/drawing/2014/main" id="{1260AD03-8E09-469E-88CA-B3B3D82B504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07081" y="5966632"/>
            <a:ext cx="1526426" cy="710375"/>
          </a:xfrm>
          <a:prstGeom prst="rect">
            <a:avLst/>
          </a:prstGeom>
        </p:spPr>
      </p:pic>
    </p:spTree>
    <p:extLst>
      <p:ext uri="{BB962C8B-B14F-4D97-AF65-F5344CB8AC3E}">
        <p14:creationId xmlns:p14="http://schemas.microsoft.com/office/powerpoint/2010/main" val="11781192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Verdelerdia 1">
    <p:spTree>
      <p:nvGrpSpPr>
        <p:cNvPr id="1" name=""/>
        <p:cNvGrpSpPr/>
        <p:nvPr/>
      </p:nvGrpSpPr>
      <p:grpSpPr>
        <a:xfrm>
          <a:off x="0" y="0"/>
          <a:ext cx="0" cy="0"/>
          <a:chOff x="0" y="0"/>
          <a:chExt cx="0" cy="0"/>
        </a:xfrm>
      </p:grpSpPr>
      <p:sp>
        <p:nvSpPr>
          <p:cNvPr id="41" name="Tijdelijke aanduiding voor afbeelding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588" cy="6371351"/>
          </a:xfrm>
          <a:solidFill>
            <a:schemeClr val="bg1">
              <a:lumMod val="8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nl-NL" dirty="0"/>
              <a:t>Hier uw foto invoegen of </a:t>
            </a:r>
            <a:br>
              <a:rPr lang="nl-NL" dirty="0"/>
            </a:br>
            <a:r>
              <a:rPr lang="nl-NL" dirty="0"/>
              <a:t>slepen en neerzetten</a:t>
            </a:r>
          </a:p>
        </p:txBody>
      </p:sp>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235700" y="2204792"/>
            <a:ext cx="5956300" cy="1944000"/>
          </a:xfrm>
          <a:solidFill>
            <a:schemeClr val="bg1"/>
          </a:solidFill>
        </p:spPr>
        <p:txBody>
          <a:bodyPr vert="horz" lIns="180000" tIns="180000" rIns="252000" bIns="180000" rtlCol="0" anchor="t">
            <a:noAutofit/>
          </a:bodyPr>
          <a:lstStyle>
            <a:lvl1pPr algn="r">
              <a:defRPr lang="en-ZA" sz="4300" b="1" spc="-300" dirty="0"/>
            </a:lvl1pPr>
          </a:lstStyle>
          <a:p>
            <a:pPr lvl="0" algn="r" rtl="0"/>
            <a:r>
              <a:rPr lang="nl-NL" dirty="0"/>
              <a:t>Klikken om sectieverdeler te bewerken</a:t>
            </a:r>
          </a:p>
        </p:txBody>
      </p:sp>
      <p:sp>
        <p:nvSpPr>
          <p:cNvPr id="7" name="Subtitel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6235700" y="4148860"/>
            <a:ext cx="5956300" cy="1100565"/>
          </a:xfrm>
          <a:solidFill>
            <a:schemeClr val="tx1">
              <a:alpha val="80000"/>
            </a:schemeClr>
          </a:solidFill>
        </p:spPr>
        <p:txBody>
          <a:bodyPr lIns="180000" tIns="180000" rIns="252000" bIns="180000" rtlCol="0"/>
          <a:lstStyle>
            <a:lvl1pPr marL="0" indent="0" algn="r">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rtl="0"/>
            <a:r>
              <a:rPr lang="nl-NL" dirty="0"/>
              <a:t>Klik om de subtitelstijl van het model te bewerken</a:t>
            </a:r>
          </a:p>
        </p:txBody>
      </p:sp>
      <p:sp>
        <p:nvSpPr>
          <p:cNvPr id="4" name="Tijdelijke aanduiding voor voettekst 3">
            <a:extLst>
              <a:ext uri="{FF2B5EF4-FFF2-40B4-BE49-F238E27FC236}">
                <a16:creationId xmlns:a16="http://schemas.microsoft.com/office/drawing/2014/main" id="{6816FE98-6A12-44EC-8485-8B5EFABDF9B2}"/>
              </a:ext>
            </a:extLst>
          </p:cNvPr>
          <p:cNvSpPr>
            <a:spLocks noGrp="1"/>
          </p:cNvSpPr>
          <p:nvPr>
            <p:ph type="ftr" sz="quarter" idx="11"/>
          </p:nvPr>
        </p:nvSpPr>
        <p:spPr/>
        <p:txBody>
          <a:bodyPr rtlCol="0"/>
          <a:lstStyle/>
          <a:p>
            <a:pPr rtl="0"/>
            <a:r>
              <a:rPr lang="nl-NL"/>
              <a:t>RvT 23 februari 2015</a:t>
            </a:r>
            <a:endParaRPr lang="nl-NL" dirty="0"/>
          </a:p>
        </p:txBody>
      </p:sp>
      <p:sp>
        <p:nvSpPr>
          <p:cNvPr id="8" name="Rechthoek 7">
            <a:extLst>
              <a:ext uri="{FF2B5EF4-FFF2-40B4-BE49-F238E27FC236}">
                <a16:creationId xmlns:a16="http://schemas.microsoft.com/office/drawing/2014/main" id="{51DD44D8-4A8F-4693-B90A-166855B29D25}"/>
              </a:ext>
            </a:extLst>
          </p:cNvPr>
          <p:cNvSpPr/>
          <p:nvPr userDrawn="1"/>
        </p:nvSpPr>
        <p:spPr>
          <a:xfrm>
            <a:off x="9780588" y="5247782"/>
            <a:ext cx="2411412"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13" name="Rechthoek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14" name="Rechthoek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15" name="Rechthoek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5" name="Tijdelijke aanduiding voor dianumm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rtlCol="0"/>
          <a:lstStyle/>
          <a:p>
            <a:pPr rtl="0"/>
            <a:fld id="{19B51A1E-902D-48AF-9020-955120F399B6}" type="slidenum">
              <a:rPr lang="nl-NL" smtClean="0"/>
              <a:pPr rtl="0"/>
              <a:t>‹nr.›</a:t>
            </a:fld>
            <a:endParaRPr lang="nl-NL" dirty="0"/>
          </a:p>
        </p:txBody>
      </p:sp>
      <p:pic>
        <p:nvPicPr>
          <p:cNvPr id="3" name="Afbeelding 2">
            <a:extLst>
              <a:ext uri="{FF2B5EF4-FFF2-40B4-BE49-F238E27FC236}">
                <a16:creationId xmlns:a16="http://schemas.microsoft.com/office/drawing/2014/main" id="{7B8A0E25-0A0C-4093-8499-5D1C5ABE212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224228" y="6054266"/>
            <a:ext cx="1524132" cy="707197"/>
          </a:xfrm>
          <a:prstGeom prst="rect">
            <a:avLst/>
          </a:prstGeom>
        </p:spPr>
      </p:pic>
    </p:spTree>
    <p:extLst>
      <p:ext uri="{BB962C8B-B14F-4D97-AF65-F5344CB8AC3E}">
        <p14:creationId xmlns:p14="http://schemas.microsoft.com/office/powerpoint/2010/main" val="28259381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Verdelerdia 2">
    <p:spTree>
      <p:nvGrpSpPr>
        <p:cNvPr id="1" name=""/>
        <p:cNvGrpSpPr/>
        <p:nvPr/>
      </p:nvGrpSpPr>
      <p:grpSpPr>
        <a:xfrm>
          <a:off x="0" y="0"/>
          <a:ext cx="0" cy="0"/>
          <a:chOff x="0" y="0"/>
          <a:chExt cx="0" cy="0"/>
        </a:xfrm>
      </p:grpSpPr>
      <p:sp>
        <p:nvSpPr>
          <p:cNvPr id="41" name="Tijdelijke aanduiding voor afbeelding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2411412" y="0"/>
            <a:ext cx="9780588" cy="6371351"/>
          </a:xfrm>
          <a:solidFill>
            <a:schemeClr val="bg1">
              <a:lumMod val="8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nl-NL" dirty="0"/>
              <a:t>Hier uw foto invoegen of </a:t>
            </a:r>
            <a:br>
              <a:rPr lang="nl-NL" dirty="0"/>
            </a:br>
            <a:r>
              <a:rPr lang="nl-NL" dirty="0"/>
              <a:t>slepen en neerzetten</a:t>
            </a:r>
          </a:p>
        </p:txBody>
      </p:sp>
      <p:sp>
        <p:nvSpPr>
          <p:cNvPr id="3" name="Titel 1">
            <a:extLst>
              <a:ext uri="{FF2B5EF4-FFF2-40B4-BE49-F238E27FC236}">
                <a16:creationId xmlns:a16="http://schemas.microsoft.com/office/drawing/2014/main" id="{E473AB13-DFF9-4538-9907-E261659E0E01}"/>
              </a:ext>
            </a:extLst>
          </p:cNvPr>
          <p:cNvSpPr>
            <a:spLocks noGrp="1"/>
          </p:cNvSpPr>
          <p:nvPr>
            <p:ph type="title" hasCustomPrompt="1"/>
          </p:nvPr>
        </p:nvSpPr>
        <p:spPr>
          <a:xfrm>
            <a:off x="-1700" y="2156226"/>
            <a:ext cx="5958000" cy="1958400"/>
          </a:xfrm>
          <a:solidFill>
            <a:schemeClr val="bg1"/>
          </a:solidFill>
        </p:spPr>
        <p:txBody>
          <a:bodyPr lIns="252000" tIns="180000" rIns="180000" bIns="180000" rtlCol="0"/>
          <a:lstStyle>
            <a:lvl1pPr>
              <a:defRPr sz="4300" b="1" spc="-300">
                <a:solidFill>
                  <a:schemeClr val="tx1">
                    <a:lumMod val="75000"/>
                    <a:lumOff val="25000"/>
                  </a:schemeClr>
                </a:solidFill>
                <a:latin typeface="+mj-lt"/>
              </a:defRPr>
            </a:lvl1pPr>
          </a:lstStyle>
          <a:p>
            <a:pPr rtl="0"/>
            <a:r>
              <a:rPr lang="nl-NL" dirty="0"/>
              <a:t>Klikken om sectieverdeler te bewerken</a:t>
            </a:r>
          </a:p>
        </p:txBody>
      </p:sp>
      <p:sp>
        <p:nvSpPr>
          <p:cNvPr id="7" name="Subtitel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0" y="4110760"/>
            <a:ext cx="5956300" cy="1100565"/>
          </a:xfrm>
          <a:solidFill>
            <a:schemeClr val="tx1">
              <a:alpha val="80000"/>
            </a:schemeClr>
          </a:solidFill>
        </p:spPr>
        <p:txBody>
          <a:bodyPr lIns="252000" tIns="180000" rIns="180000" bIns="180000" rtlCol="0"/>
          <a:lstStyle>
            <a:lvl1pPr marL="0" indent="0" algn="l">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rtl="0"/>
            <a:r>
              <a:rPr lang="nl-NL" dirty="0"/>
              <a:t>Klik om de subtitelstijl van het model te bewerken</a:t>
            </a:r>
          </a:p>
        </p:txBody>
      </p:sp>
      <p:sp>
        <p:nvSpPr>
          <p:cNvPr id="4" name="Tijdelijke aanduiding voor voettekst 3">
            <a:extLst>
              <a:ext uri="{FF2B5EF4-FFF2-40B4-BE49-F238E27FC236}">
                <a16:creationId xmlns:a16="http://schemas.microsoft.com/office/drawing/2014/main" id="{6816FE98-6A12-44EC-8485-8B5EFABDF9B2}"/>
              </a:ext>
            </a:extLst>
          </p:cNvPr>
          <p:cNvSpPr>
            <a:spLocks noGrp="1"/>
          </p:cNvSpPr>
          <p:nvPr>
            <p:ph type="ftr" sz="quarter" idx="11"/>
          </p:nvPr>
        </p:nvSpPr>
        <p:spPr/>
        <p:txBody>
          <a:bodyPr rtlCol="0"/>
          <a:lstStyle/>
          <a:p>
            <a:pPr rtl="0"/>
            <a:r>
              <a:rPr lang="nl-NL"/>
              <a:t>RvT 23 februari 2015</a:t>
            </a:r>
            <a:endParaRPr lang="nl-NL" dirty="0"/>
          </a:p>
        </p:txBody>
      </p:sp>
      <p:sp>
        <p:nvSpPr>
          <p:cNvPr id="8" name="Rechthoek 7">
            <a:extLst>
              <a:ext uri="{FF2B5EF4-FFF2-40B4-BE49-F238E27FC236}">
                <a16:creationId xmlns:a16="http://schemas.microsoft.com/office/drawing/2014/main" id="{51DD44D8-4A8F-4693-B90A-166855B29D25}"/>
              </a:ext>
            </a:extLst>
          </p:cNvPr>
          <p:cNvSpPr/>
          <p:nvPr userDrawn="1"/>
        </p:nvSpPr>
        <p:spPr>
          <a:xfrm>
            <a:off x="0" y="5209682"/>
            <a:ext cx="2411412"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nl-NL" dirty="0"/>
          </a:p>
        </p:txBody>
      </p:sp>
      <p:sp>
        <p:nvSpPr>
          <p:cNvPr id="13" name="Rechthoek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14" name="Rechthoek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15" name="Rechthoek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5" name="Tijdelijke aanduiding voor dianumm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rtlCol="0"/>
          <a:lstStyle/>
          <a:p>
            <a:pPr rtl="0"/>
            <a:fld id="{19B51A1E-902D-48AF-9020-955120F399B6}" type="slidenum">
              <a:rPr lang="nl-NL" smtClean="0"/>
              <a:pPr rtl="0"/>
              <a:t>‹nr.›</a:t>
            </a:fld>
            <a:endParaRPr lang="nl-NL" dirty="0"/>
          </a:p>
        </p:txBody>
      </p:sp>
    </p:spTree>
    <p:extLst>
      <p:ext uri="{BB962C8B-B14F-4D97-AF65-F5344CB8AC3E}">
        <p14:creationId xmlns:p14="http://schemas.microsoft.com/office/powerpoint/2010/main" val="1172809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Afbeeldingsindeling tekst 1">
    <p:spTree>
      <p:nvGrpSpPr>
        <p:cNvPr id="1" name=""/>
        <p:cNvGrpSpPr/>
        <p:nvPr/>
      </p:nvGrpSpPr>
      <p:grpSpPr>
        <a:xfrm>
          <a:off x="0" y="0"/>
          <a:ext cx="0" cy="0"/>
          <a:chOff x="0" y="0"/>
          <a:chExt cx="0" cy="0"/>
        </a:xfrm>
      </p:grpSpPr>
      <p:sp>
        <p:nvSpPr>
          <p:cNvPr id="7" name="Tijdelijke aanduiding voor afbeelding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096000" y="-1"/>
            <a:ext cx="6096000" cy="6371351"/>
          </a:xfrm>
          <a:solidFill>
            <a:schemeClr val="bg1">
              <a:lumMod val="95000"/>
            </a:schemeClr>
          </a:solidFill>
        </p:spPr>
        <p:txBody>
          <a:bodyPr tIns="1584000" rtlCol="0" anchor="t"/>
          <a:lstStyle>
            <a:lvl1pPr marL="0" indent="0" algn="ctr">
              <a:buNone/>
              <a:defRPr sz="1200" i="1">
                <a:latin typeface="Times New Roman" panose="02020603050405020304" pitchFamily="18" charset="0"/>
                <a:cs typeface="Times New Roman" panose="02020603050405020304" pitchFamily="18" charset="0"/>
              </a:defRPr>
            </a:lvl1pPr>
          </a:lstStyle>
          <a:p>
            <a:pPr rtl="0"/>
            <a:r>
              <a:rPr lang="nl-NL" dirty="0"/>
              <a:t>Uw foto invoegen of slepen en neerzetten</a:t>
            </a:r>
          </a:p>
        </p:txBody>
      </p:sp>
      <p:sp>
        <p:nvSpPr>
          <p:cNvPr id="2" name="Titel 1">
            <a:extLst>
              <a:ext uri="{FF2B5EF4-FFF2-40B4-BE49-F238E27FC236}">
                <a16:creationId xmlns:a16="http://schemas.microsoft.com/office/drawing/2014/main" id="{40EE479C-D1F6-4BAC-80D2-90EF74E3261A}"/>
              </a:ext>
            </a:extLst>
          </p:cNvPr>
          <p:cNvSpPr>
            <a:spLocks noGrp="1"/>
          </p:cNvSpPr>
          <p:nvPr>
            <p:ph type="title" hasCustomPrompt="1"/>
          </p:nvPr>
        </p:nvSpPr>
        <p:spPr>
          <a:xfrm>
            <a:off x="7111800" y="3802899"/>
            <a:ext cx="4648200" cy="985000"/>
          </a:xfrm>
          <a:solidFill>
            <a:schemeClr val="bg1"/>
          </a:solidFill>
        </p:spPr>
        <p:txBody>
          <a:bodyPr lIns="180000" tIns="180000" rIns="180000" bIns="180000" rtlCol="0"/>
          <a:lstStyle>
            <a:lvl1pPr algn="r">
              <a:defRPr sz="4300" b="1" spc="-300">
                <a:solidFill>
                  <a:schemeClr val="tx1">
                    <a:lumMod val="75000"/>
                    <a:lumOff val="25000"/>
                  </a:schemeClr>
                </a:solidFill>
              </a:defRPr>
            </a:lvl1pPr>
          </a:lstStyle>
          <a:p>
            <a:pPr rtl="0"/>
            <a:r>
              <a:rPr lang="nl-NL" dirty="0"/>
              <a:t>Paginatitel bewerken</a:t>
            </a:r>
          </a:p>
        </p:txBody>
      </p:sp>
      <p:sp>
        <p:nvSpPr>
          <p:cNvPr id="10" name="Subtitel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7111800" y="4787900"/>
            <a:ext cx="4648200" cy="1162800"/>
          </a:xfrm>
          <a:solidFill>
            <a:schemeClr val="tx1">
              <a:alpha val="80000"/>
            </a:schemeClr>
          </a:solidFill>
        </p:spPr>
        <p:txBody>
          <a:bodyPr lIns="180000" tIns="180000" rIns="180000" bIns="180000" rtlCol="0"/>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nl-NL" dirty="0"/>
              <a:t>Subtitel</a:t>
            </a:r>
          </a:p>
        </p:txBody>
      </p:sp>
      <p:sp>
        <p:nvSpPr>
          <p:cNvPr id="3" name="Tijdelijke aanduiding voor inhoud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32000" y="2668686"/>
            <a:ext cx="5472000" cy="2999426"/>
          </a:xfrm>
        </p:spPr>
        <p:txBody>
          <a:bodyPr rtlCol="0"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4" name="Tijdelijke aanduiding voor voettekst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nl-NL"/>
              <a:t>RvT 23 februari 2015</a:t>
            </a:r>
            <a:endParaRPr lang="nl-NL" dirty="0"/>
          </a:p>
        </p:txBody>
      </p:sp>
      <p:sp>
        <p:nvSpPr>
          <p:cNvPr id="5" name="Tijdelijke aanduiding voor dianumm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rtlCol="0"/>
          <a:lstStyle/>
          <a:p>
            <a:pPr rtl="0"/>
            <a:fld id="{19B51A1E-902D-48AF-9020-955120F399B6}" type="slidenum">
              <a:rPr lang="nl-NL" smtClean="0"/>
              <a:pPr rtl="0"/>
              <a:t>‹nr.›</a:t>
            </a:fld>
            <a:endParaRPr lang="nl-NL" dirty="0"/>
          </a:p>
        </p:txBody>
      </p:sp>
      <p:sp>
        <p:nvSpPr>
          <p:cNvPr id="8" name="Rechthoek 7">
            <a:extLst>
              <a:ext uri="{FF2B5EF4-FFF2-40B4-BE49-F238E27FC236}">
                <a16:creationId xmlns:a16="http://schemas.microsoft.com/office/drawing/2014/main" id="{1508F53F-6AA2-4060-904A-BC90211DC043}"/>
              </a:ext>
            </a:extLst>
          </p:cNvPr>
          <p:cNvSpPr/>
          <p:nvPr userDrawn="1"/>
        </p:nvSpPr>
        <p:spPr>
          <a:xfrm>
            <a:off x="9348588" y="3700775"/>
            <a:ext cx="2411412" cy="1148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nl-NL" dirty="0"/>
          </a:p>
        </p:txBody>
      </p:sp>
    </p:spTree>
    <p:extLst>
      <p:ext uri="{BB962C8B-B14F-4D97-AF65-F5344CB8AC3E}">
        <p14:creationId xmlns:p14="http://schemas.microsoft.com/office/powerpoint/2010/main" val="32831038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Afbeeldingsindeling tekst 2">
    <p:spTree>
      <p:nvGrpSpPr>
        <p:cNvPr id="1" name=""/>
        <p:cNvGrpSpPr/>
        <p:nvPr/>
      </p:nvGrpSpPr>
      <p:grpSpPr>
        <a:xfrm>
          <a:off x="0" y="0"/>
          <a:ext cx="0" cy="0"/>
          <a:chOff x="0" y="0"/>
          <a:chExt cx="0" cy="0"/>
        </a:xfrm>
      </p:grpSpPr>
      <p:sp>
        <p:nvSpPr>
          <p:cNvPr id="7" name="Tijdelijke aanduiding voor afbeelding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6096000" cy="6371351"/>
          </a:xfrm>
          <a:solidFill>
            <a:schemeClr val="bg1">
              <a:lumMod val="95000"/>
            </a:schemeClr>
          </a:solidFill>
        </p:spPr>
        <p:txBody>
          <a:bodyPr tIns="1584000" rtlCol="0" anchor="t"/>
          <a:lstStyle>
            <a:lvl1pPr marL="0" indent="0" algn="ctr">
              <a:buNone/>
              <a:defRPr sz="1200" i="1">
                <a:latin typeface="Times New Roman" panose="02020603050405020304" pitchFamily="18" charset="0"/>
                <a:cs typeface="Times New Roman" panose="02020603050405020304" pitchFamily="18" charset="0"/>
              </a:defRPr>
            </a:lvl1pPr>
          </a:lstStyle>
          <a:p>
            <a:pPr rtl="0"/>
            <a:r>
              <a:rPr lang="nl-NL" dirty="0"/>
              <a:t>Uw foto invoegen of slepen en neerzetten</a:t>
            </a:r>
          </a:p>
        </p:txBody>
      </p:sp>
      <p:sp>
        <p:nvSpPr>
          <p:cNvPr id="2" name="Titel 1">
            <a:extLst>
              <a:ext uri="{FF2B5EF4-FFF2-40B4-BE49-F238E27FC236}">
                <a16:creationId xmlns:a16="http://schemas.microsoft.com/office/drawing/2014/main" id="{40EE479C-D1F6-4BAC-80D2-90EF74E3261A}"/>
              </a:ext>
            </a:extLst>
          </p:cNvPr>
          <p:cNvSpPr>
            <a:spLocks noGrp="1"/>
          </p:cNvSpPr>
          <p:nvPr>
            <p:ph type="title" hasCustomPrompt="1"/>
          </p:nvPr>
        </p:nvSpPr>
        <p:spPr>
          <a:xfrm>
            <a:off x="5118100" y="1869795"/>
            <a:ext cx="6641900" cy="1124345"/>
          </a:xfrm>
          <a:solidFill>
            <a:schemeClr val="bg1">
              <a:lumMod val="95000"/>
            </a:schemeClr>
          </a:solidFill>
        </p:spPr>
        <p:txBody>
          <a:bodyPr lIns="180000" tIns="180000" rIns="180000" bIns="180000" rtlCol="0"/>
          <a:lstStyle>
            <a:lvl1pPr algn="l">
              <a:defRPr sz="4300" b="1" spc="-300">
                <a:solidFill>
                  <a:schemeClr val="tx1">
                    <a:lumMod val="75000"/>
                    <a:lumOff val="25000"/>
                  </a:schemeClr>
                </a:solidFill>
              </a:defRPr>
            </a:lvl1pPr>
          </a:lstStyle>
          <a:p>
            <a:pPr rtl="0"/>
            <a:r>
              <a:rPr lang="nl-NL" dirty="0"/>
              <a:t>Klikken om paginatitel te bewerken</a:t>
            </a:r>
          </a:p>
        </p:txBody>
      </p:sp>
      <p:sp>
        <p:nvSpPr>
          <p:cNvPr id="10" name="Subtitel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5118334" y="2994141"/>
            <a:ext cx="6641626" cy="590155"/>
          </a:xfrm>
          <a:solidFill>
            <a:schemeClr val="tx1">
              <a:alpha val="80000"/>
            </a:schemeClr>
          </a:solidFill>
        </p:spPr>
        <p:txBody>
          <a:bodyPr lIns="180000" tIns="180000" rIns="180000" bIns="180000" rtlCol="0"/>
          <a:lstStyle>
            <a:lvl1pPr marL="0" indent="0" algn="l">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nl-NL" dirty="0"/>
              <a:t>Subtitel</a:t>
            </a:r>
          </a:p>
        </p:txBody>
      </p:sp>
      <p:sp>
        <p:nvSpPr>
          <p:cNvPr id="3" name="Tijdelijke aanduiding voor inhoud 2">
            <a:extLst>
              <a:ext uri="{FF2B5EF4-FFF2-40B4-BE49-F238E27FC236}">
                <a16:creationId xmlns:a16="http://schemas.microsoft.com/office/drawing/2014/main" id="{A22238F2-C6EC-476F-8371-119AECBA5622}"/>
              </a:ext>
            </a:extLst>
          </p:cNvPr>
          <p:cNvSpPr>
            <a:spLocks noGrp="1"/>
          </p:cNvSpPr>
          <p:nvPr>
            <p:ph sz="half" idx="1" hasCustomPrompt="1"/>
          </p:nvPr>
        </p:nvSpPr>
        <p:spPr>
          <a:xfrm>
            <a:off x="6288000" y="3763648"/>
            <a:ext cx="5472000" cy="2428351"/>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4" name="Tijdelijke aanduiding voor voettekst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nl-NL"/>
              <a:t>RvT 23 februari 2015</a:t>
            </a:r>
            <a:endParaRPr lang="nl-NL" dirty="0"/>
          </a:p>
        </p:txBody>
      </p:sp>
      <p:sp>
        <p:nvSpPr>
          <p:cNvPr id="5" name="Tijdelijke aanduiding voor dianumm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rtlCol="0"/>
          <a:lstStyle/>
          <a:p>
            <a:pPr rtl="0"/>
            <a:fld id="{19B51A1E-902D-48AF-9020-955120F399B6}" type="slidenum">
              <a:rPr lang="nl-NL" smtClean="0"/>
              <a:pPr rtl="0"/>
              <a:t>‹nr.›</a:t>
            </a:fld>
            <a:endParaRPr lang="nl-NL" dirty="0"/>
          </a:p>
        </p:txBody>
      </p:sp>
      <p:sp>
        <p:nvSpPr>
          <p:cNvPr id="8" name="Rechthoek 7">
            <a:extLst>
              <a:ext uri="{FF2B5EF4-FFF2-40B4-BE49-F238E27FC236}">
                <a16:creationId xmlns:a16="http://schemas.microsoft.com/office/drawing/2014/main" id="{FA5285E0-8F27-49C4-AADF-92A3B72D41FD}"/>
              </a:ext>
            </a:extLst>
          </p:cNvPr>
          <p:cNvSpPr/>
          <p:nvPr userDrawn="1"/>
        </p:nvSpPr>
        <p:spPr>
          <a:xfrm>
            <a:off x="9775824" y="176206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nl-NL" dirty="0"/>
          </a:p>
        </p:txBody>
      </p:sp>
    </p:spTree>
    <p:extLst>
      <p:ext uri="{BB962C8B-B14F-4D97-AF65-F5344CB8AC3E}">
        <p14:creationId xmlns:p14="http://schemas.microsoft.com/office/powerpoint/2010/main" val="39453301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288DD7-6DAF-436D-B04A-EBCCAA36917C}"/>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nl-NL" dirty="0"/>
              <a:t>Klikken om paginatitel te bewerken</a:t>
            </a:r>
          </a:p>
        </p:txBody>
      </p:sp>
      <p:sp>
        <p:nvSpPr>
          <p:cNvPr id="9" name="Subtitel 2">
            <a:extLst>
              <a:ext uri="{FF2B5EF4-FFF2-40B4-BE49-F238E27FC236}">
                <a16:creationId xmlns:a16="http://schemas.microsoft.com/office/drawing/2014/main" id="{E4633398-8EC3-417B-BEA6-101D8F224678}"/>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nl-NL" dirty="0"/>
              <a:t>Subtitel</a:t>
            </a:r>
          </a:p>
        </p:txBody>
      </p:sp>
      <p:sp>
        <p:nvSpPr>
          <p:cNvPr id="3" name="Linker tijdelijke aanduiding vergelijking 1">
            <a:extLst>
              <a:ext uri="{FF2B5EF4-FFF2-40B4-BE49-F238E27FC236}">
                <a16:creationId xmlns:a16="http://schemas.microsoft.com/office/drawing/2014/main" id="{9322B50D-6A7D-41C6-BA57-613BC231DF36}"/>
              </a:ext>
            </a:extLst>
          </p:cNvPr>
          <p:cNvSpPr>
            <a:spLocks noGrp="1"/>
          </p:cNvSpPr>
          <p:nvPr>
            <p:ph type="body" idx="1" hasCustomPrompt="1"/>
          </p:nvPr>
        </p:nvSpPr>
        <p:spPr>
          <a:xfrm>
            <a:off x="432000" y="1515834"/>
            <a:ext cx="5472000" cy="360000"/>
          </a:xfrm>
        </p:spPr>
        <p:txBody>
          <a:bodyPr rtlCol="0" anchor="t"/>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dirty="0"/>
              <a:t>Tekststijlen van het model bewerken</a:t>
            </a:r>
          </a:p>
        </p:txBody>
      </p:sp>
      <p:sp>
        <p:nvSpPr>
          <p:cNvPr id="4" name="Tijdelijke aanduiding voor inhoud 2">
            <a:extLst>
              <a:ext uri="{FF2B5EF4-FFF2-40B4-BE49-F238E27FC236}">
                <a16:creationId xmlns:a16="http://schemas.microsoft.com/office/drawing/2014/main" id="{9FD584DA-F775-47B8-A1D7-6556AD5FCBD2}"/>
              </a:ext>
            </a:extLst>
          </p:cNvPr>
          <p:cNvSpPr>
            <a:spLocks noGrp="1"/>
          </p:cNvSpPr>
          <p:nvPr>
            <p:ph sz="half" idx="2" hasCustomPrompt="1"/>
          </p:nvPr>
        </p:nvSpPr>
        <p:spPr>
          <a:xfrm>
            <a:off x="432000" y="2023668"/>
            <a:ext cx="5472000" cy="4168332"/>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12" name="Linker tijdelijke aanduiding vergelijking 2">
            <a:extLst>
              <a:ext uri="{FF2B5EF4-FFF2-40B4-BE49-F238E27FC236}">
                <a16:creationId xmlns:a16="http://schemas.microsoft.com/office/drawing/2014/main" id="{78A963F8-6F6E-440E-B3B3-DDE13C083A36}"/>
              </a:ext>
            </a:extLst>
          </p:cNvPr>
          <p:cNvSpPr>
            <a:spLocks noGrp="1"/>
          </p:cNvSpPr>
          <p:nvPr>
            <p:ph type="body" sz="quarter" idx="13" hasCustomPrompt="1"/>
          </p:nvPr>
        </p:nvSpPr>
        <p:spPr>
          <a:xfrm>
            <a:off x="6300000" y="1516359"/>
            <a:ext cx="5472000" cy="358775"/>
          </a:xfrm>
        </p:spPr>
        <p:txBody>
          <a:bodyPr rtlCol="0"/>
          <a:lstStyle>
            <a:lvl1pPr marL="0" indent="0">
              <a:buNone/>
              <a:defRPr sz="2400" b="1"/>
            </a:lvl1pPr>
          </a:lstStyle>
          <a:p>
            <a:pPr lvl="0" rtl="0"/>
            <a:r>
              <a:rPr lang="nl-NL" dirty="0"/>
              <a:t>Tekststijlen van het model bewerken</a:t>
            </a:r>
          </a:p>
        </p:txBody>
      </p:sp>
      <p:sp>
        <p:nvSpPr>
          <p:cNvPr id="8" name="Tijdelijke aanduiding voor tekst 4">
            <a:extLst>
              <a:ext uri="{FF2B5EF4-FFF2-40B4-BE49-F238E27FC236}">
                <a16:creationId xmlns:a16="http://schemas.microsoft.com/office/drawing/2014/main" id="{DF0A5256-B267-47DA-858A-0F3867CB6139}"/>
              </a:ext>
            </a:extLst>
          </p:cNvPr>
          <p:cNvSpPr>
            <a:spLocks noGrp="1"/>
          </p:cNvSpPr>
          <p:nvPr>
            <p:ph type="body" sz="quarter" idx="12" hasCustomPrompt="1"/>
          </p:nvPr>
        </p:nvSpPr>
        <p:spPr>
          <a:xfrm>
            <a:off x="6299887" y="2020359"/>
            <a:ext cx="5472113" cy="4170891"/>
          </a:xfrm>
        </p:spPr>
        <p:txBody>
          <a:bodyPr rtlCol="0"/>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5" name="Tijdelijke aanduiding voor voettekst 4">
            <a:extLst>
              <a:ext uri="{FF2B5EF4-FFF2-40B4-BE49-F238E27FC236}">
                <a16:creationId xmlns:a16="http://schemas.microsoft.com/office/drawing/2014/main" id="{646B8F99-FAB0-4B33-87ED-9FF46D11A907}"/>
              </a:ext>
            </a:extLst>
          </p:cNvPr>
          <p:cNvSpPr>
            <a:spLocks noGrp="1"/>
          </p:cNvSpPr>
          <p:nvPr>
            <p:ph type="ftr" sz="quarter" idx="14"/>
          </p:nvPr>
        </p:nvSpPr>
        <p:spPr/>
        <p:txBody>
          <a:bodyPr rtlCol="0"/>
          <a:lstStyle/>
          <a:p>
            <a:pPr rtl="0"/>
            <a:r>
              <a:rPr lang="nl-NL"/>
              <a:t>RvT 23 februari 2015</a:t>
            </a:r>
            <a:endParaRPr lang="nl-NL" dirty="0"/>
          </a:p>
        </p:txBody>
      </p:sp>
      <p:sp>
        <p:nvSpPr>
          <p:cNvPr id="6" name="Tijdelijke aanduiding voor dianummer 5">
            <a:extLst>
              <a:ext uri="{FF2B5EF4-FFF2-40B4-BE49-F238E27FC236}">
                <a16:creationId xmlns:a16="http://schemas.microsoft.com/office/drawing/2014/main" id="{18733E7E-50D2-4F6C-9DF2-CF4C98C4B847}"/>
              </a:ext>
            </a:extLst>
          </p:cNvPr>
          <p:cNvSpPr>
            <a:spLocks noGrp="1"/>
          </p:cNvSpPr>
          <p:nvPr>
            <p:ph type="sldNum" sz="quarter" idx="33"/>
          </p:nvPr>
        </p:nvSpPr>
        <p:spPr/>
        <p:txBody>
          <a:bodyPr rtlCol="0"/>
          <a:lstStyle/>
          <a:p>
            <a:pPr rtl="0"/>
            <a:fld id="{19B51A1E-902D-48AF-9020-955120F399B6}" type="slidenum">
              <a:rPr lang="nl-NL" smtClean="0"/>
              <a:pPr rtl="0"/>
              <a:t>‹nr.›</a:t>
            </a:fld>
            <a:endParaRPr lang="nl-NL" dirty="0"/>
          </a:p>
        </p:txBody>
      </p:sp>
    </p:spTree>
    <p:extLst>
      <p:ext uri="{BB962C8B-B14F-4D97-AF65-F5344CB8AC3E}">
        <p14:creationId xmlns:p14="http://schemas.microsoft.com/office/powerpoint/2010/main" val="17784012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Grote foto">
    <p:spTree>
      <p:nvGrpSpPr>
        <p:cNvPr id="1" name=""/>
        <p:cNvGrpSpPr/>
        <p:nvPr/>
      </p:nvGrpSpPr>
      <p:grpSpPr>
        <a:xfrm>
          <a:off x="0" y="0"/>
          <a:ext cx="0" cy="0"/>
          <a:chOff x="0" y="0"/>
          <a:chExt cx="0" cy="0"/>
        </a:xfrm>
      </p:grpSpPr>
      <p:sp>
        <p:nvSpPr>
          <p:cNvPr id="7" name="Tijdelijke aanduiding voor afbeelding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12192000" cy="6371350"/>
          </a:xfrm>
          <a:solidFill>
            <a:schemeClr val="bg1">
              <a:lumMod val="85000"/>
            </a:schemeClr>
          </a:solidFill>
        </p:spPr>
        <p:txBody>
          <a:bodyPr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nl-NL" dirty="0"/>
              <a:t>Uw foto invoegen of slepen en neerzetten</a:t>
            </a:r>
          </a:p>
        </p:txBody>
      </p:sp>
      <p:sp>
        <p:nvSpPr>
          <p:cNvPr id="3" name="Tijdelijke aanduiding voor inhoud 2">
            <a:extLst>
              <a:ext uri="{FF2B5EF4-FFF2-40B4-BE49-F238E27FC236}">
                <a16:creationId xmlns:a16="http://schemas.microsoft.com/office/drawing/2014/main" id="{A22238F2-C6EC-476F-8371-119AECBA5622}"/>
              </a:ext>
            </a:extLst>
          </p:cNvPr>
          <p:cNvSpPr>
            <a:spLocks noGrp="1"/>
          </p:cNvSpPr>
          <p:nvPr>
            <p:ph sz="half" idx="1" hasCustomPrompt="1"/>
          </p:nvPr>
        </p:nvSpPr>
        <p:spPr>
          <a:xfrm>
            <a:off x="6096000" y="5359400"/>
            <a:ext cx="5664000" cy="565899"/>
          </a:xfrm>
          <a:solidFill>
            <a:schemeClr val="tx1"/>
          </a:solidFill>
        </p:spPr>
        <p:txBody>
          <a:bodyPr lIns="180000" tIns="180000" rIns="180000" bIns="180000" rtlCol="0" anchor="ctr"/>
          <a:lstStyle>
            <a:lvl1pPr marL="0" indent="0" algn="r">
              <a:buNone/>
              <a:defRPr sz="1600">
                <a:solidFill>
                  <a:schemeClr val="bg1"/>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nl-NL" dirty="0"/>
              <a:t>Voer uw bijschrift in</a:t>
            </a:r>
          </a:p>
        </p:txBody>
      </p:sp>
      <p:sp>
        <p:nvSpPr>
          <p:cNvPr id="4" name="Tijdelijke aanduiding voor voettekst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nl-NL"/>
              <a:t>RvT 23 februari 2015</a:t>
            </a:r>
            <a:endParaRPr lang="nl-NL" dirty="0"/>
          </a:p>
        </p:txBody>
      </p:sp>
      <p:sp>
        <p:nvSpPr>
          <p:cNvPr id="2" name="Tijdelijke aanduiding voor dianummer 1">
            <a:extLst>
              <a:ext uri="{FF2B5EF4-FFF2-40B4-BE49-F238E27FC236}">
                <a16:creationId xmlns:a16="http://schemas.microsoft.com/office/drawing/2014/main" id="{8B3D119C-DBF5-4B4F-BE38-7BD7B5C8A5D0}"/>
              </a:ext>
            </a:extLst>
          </p:cNvPr>
          <p:cNvSpPr>
            <a:spLocks noGrp="1"/>
          </p:cNvSpPr>
          <p:nvPr>
            <p:ph type="sldNum" sz="quarter" idx="15"/>
          </p:nvPr>
        </p:nvSpPr>
        <p:spPr/>
        <p:txBody>
          <a:bodyPr rtlCol="0"/>
          <a:lstStyle/>
          <a:p>
            <a:pPr rtl="0"/>
            <a:fld id="{19B51A1E-902D-48AF-9020-955120F399B6}" type="slidenum">
              <a:rPr lang="nl-NL" smtClean="0"/>
              <a:pPr rtl="0"/>
              <a:t>‹nr.›</a:t>
            </a:fld>
            <a:endParaRPr lang="nl-NL" dirty="0"/>
          </a:p>
        </p:txBody>
      </p:sp>
      <p:sp>
        <p:nvSpPr>
          <p:cNvPr id="5" name="Titel 4">
            <a:extLst>
              <a:ext uri="{FF2B5EF4-FFF2-40B4-BE49-F238E27FC236}">
                <a16:creationId xmlns:a16="http://schemas.microsoft.com/office/drawing/2014/main" id="{7F8E7C83-06D7-4C5B-85B7-0E5713B4FAB3}"/>
              </a:ext>
            </a:extLst>
          </p:cNvPr>
          <p:cNvSpPr>
            <a:spLocks noGrp="1"/>
          </p:cNvSpPr>
          <p:nvPr>
            <p:ph type="title" hasCustomPrompt="1"/>
          </p:nvPr>
        </p:nvSpPr>
        <p:spPr/>
        <p:txBody>
          <a:bodyPr rtlCol="0"/>
          <a:lstStyle/>
          <a:p>
            <a:pPr rtl="0"/>
            <a:r>
              <a:rPr lang="nl-NL" dirty="0"/>
              <a:t>Klik om de titelstijl van het model te bewerken</a:t>
            </a:r>
          </a:p>
        </p:txBody>
      </p:sp>
    </p:spTree>
    <p:extLst>
      <p:ext uri="{BB962C8B-B14F-4D97-AF65-F5344CB8AC3E}">
        <p14:creationId xmlns:p14="http://schemas.microsoft.com/office/powerpoint/2010/main" val="41515751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Bedankt">
    <p:spTree>
      <p:nvGrpSpPr>
        <p:cNvPr id="1" name=""/>
        <p:cNvGrpSpPr/>
        <p:nvPr/>
      </p:nvGrpSpPr>
      <p:grpSpPr>
        <a:xfrm>
          <a:off x="0" y="0"/>
          <a:ext cx="0" cy="0"/>
          <a:chOff x="0" y="0"/>
          <a:chExt cx="0" cy="0"/>
        </a:xfrm>
      </p:grpSpPr>
      <p:sp>
        <p:nvSpPr>
          <p:cNvPr id="41" name="Tijdelijke aanduiding voor afbeelding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102" cy="6804025"/>
          </a:xfrm>
          <a:solidFill>
            <a:schemeClr val="bg1">
              <a:lumMod val="85000"/>
            </a:schemeClr>
          </a:solidFill>
        </p:spPr>
        <p:txBody>
          <a:bodyPr tIns="0" rtlCol="0" anchor="ctr"/>
          <a:lstStyle>
            <a:lvl1pPr marL="0" indent="0" algn="ctr">
              <a:buNone/>
              <a:defRPr sz="1200" i="1">
                <a:latin typeface="Times New Roman" panose="02020603050405020304" pitchFamily="18" charset="0"/>
                <a:cs typeface="Times New Roman" panose="02020603050405020304" pitchFamily="18" charset="0"/>
              </a:defRPr>
            </a:lvl1pPr>
          </a:lstStyle>
          <a:p>
            <a:pPr rtl="0"/>
            <a:r>
              <a:rPr lang="nl-NL" dirty="0"/>
              <a:t>Hier uw foto invoegen of slepen en neerzetten</a:t>
            </a:r>
          </a:p>
        </p:txBody>
      </p:sp>
      <p:sp>
        <p:nvSpPr>
          <p:cNvPr id="2" name="Titel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8458200" y="2798354"/>
            <a:ext cx="3733800" cy="1013684"/>
          </a:xfrm>
          <a:solidFill>
            <a:schemeClr val="bg1"/>
          </a:solidFill>
        </p:spPr>
        <p:txBody>
          <a:bodyPr vert="horz" lIns="180000" tIns="180000" rIns="252000" bIns="180000" rtlCol="0" anchor="t">
            <a:noAutofit/>
          </a:bodyPr>
          <a:lstStyle>
            <a:lvl1pPr algn="r">
              <a:defRPr lang="en-ZA" sz="6000" b="1" spc="-300" dirty="0"/>
            </a:lvl1pPr>
          </a:lstStyle>
          <a:p>
            <a:pPr lvl="0" algn="r" rtl="0"/>
            <a:r>
              <a:rPr lang="nl-NL" dirty="0"/>
              <a:t>Bedankt</a:t>
            </a:r>
          </a:p>
        </p:txBody>
      </p:sp>
      <p:sp>
        <p:nvSpPr>
          <p:cNvPr id="9" name="Tijdelijke aanduiding voor tekst 5">
            <a:extLst>
              <a:ext uri="{FF2B5EF4-FFF2-40B4-BE49-F238E27FC236}">
                <a16:creationId xmlns:a16="http://schemas.microsoft.com/office/drawing/2014/main" id="{52FA7FC9-E40E-4144-84E4-34E3722E9A6D}"/>
              </a:ext>
            </a:extLst>
          </p:cNvPr>
          <p:cNvSpPr>
            <a:spLocks noGrp="1"/>
          </p:cNvSpPr>
          <p:nvPr>
            <p:ph type="body" sz="quarter" idx="15" hasCustomPrompt="1"/>
          </p:nvPr>
        </p:nvSpPr>
        <p:spPr>
          <a:xfrm>
            <a:off x="8458200" y="3957705"/>
            <a:ext cx="2910342" cy="316800"/>
          </a:xfrm>
          <a:solidFill>
            <a:schemeClr val="tx1">
              <a:lumMod val="75000"/>
              <a:lumOff val="25000"/>
            </a:schemeClr>
          </a:solidFill>
        </p:spPr>
        <p:txBody>
          <a:bodyPr rIns="72000" rtlCol="0" anchor="ctr"/>
          <a:lstStyle>
            <a:lvl1pPr marL="0" indent="0" algn="r">
              <a:buNone/>
              <a:defRPr sz="1400">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nl-NL" dirty="0"/>
              <a:t>Volledige naam</a:t>
            </a:r>
          </a:p>
        </p:txBody>
      </p:sp>
      <p:sp>
        <p:nvSpPr>
          <p:cNvPr id="10" name="Tijdelijke aanduiding voor tekst 6">
            <a:extLst>
              <a:ext uri="{FF2B5EF4-FFF2-40B4-BE49-F238E27FC236}">
                <a16:creationId xmlns:a16="http://schemas.microsoft.com/office/drawing/2014/main" id="{97289182-4FE6-4A18-9775-4588D5801CF6}"/>
              </a:ext>
            </a:extLst>
          </p:cNvPr>
          <p:cNvSpPr>
            <a:spLocks noGrp="1"/>
          </p:cNvSpPr>
          <p:nvPr>
            <p:ph type="body" sz="quarter" idx="16" hasCustomPrompt="1"/>
          </p:nvPr>
        </p:nvSpPr>
        <p:spPr>
          <a:xfrm>
            <a:off x="8458200" y="4306722"/>
            <a:ext cx="2910342" cy="316800"/>
          </a:xfrm>
          <a:solidFill>
            <a:schemeClr val="tx1">
              <a:lumMod val="75000"/>
              <a:lumOff val="25000"/>
            </a:schemeClr>
          </a:solidFill>
        </p:spPr>
        <p:txBody>
          <a:bodyPr rIns="72000" rtlCol="0" anchor="ctr"/>
          <a:lstStyle>
            <a:lvl1pPr marL="0" indent="0" algn="r">
              <a:buNone/>
              <a:defRPr sz="1400">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nl-NL" dirty="0"/>
              <a:t>Telefoonnummer</a:t>
            </a:r>
          </a:p>
        </p:txBody>
      </p:sp>
      <p:sp>
        <p:nvSpPr>
          <p:cNvPr id="11" name="Tijdelijke aanduiding voor tekst 7">
            <a:extLst>
              <a:ext uri="{FF2B5EF4-FFF2-40B4-BE49-F238E27FC236}">
                <a16:creationId xmlns:a16="http://schemas.microsoft.com/office/drawing/2014/main" id="{BD4E94C7-6CAF-4FEE-9E02-D3D3A2AC5EAF}"/>
              </a:ext>
            </a:extLst>
          </p:cNvPr>
          <p:cNvSpPr>
            <a:spLocks noGrp="1"/>
          </p:cNvSpPr>
          <p:nvPr>
            <p:ph type="body" sz="quarter" idx="17" hasCustomPrompt="1"/>
          </p:nvPr>
        </p:nvSpPr>
        <p:spPr>
          <a:xfrm>
            <a:off x="8458200" y="4655739"/>
            <a:ext cx="2910342" cy="316800"/>
          </a:xfrm>
          <a:solidFill>
            <a:schemeClr val="tx1">
              <a:lumMod val="75000"/>
              <a:lumOff val="25000"/>
            </a:schemeClr>
          </a:solidFill>
        </p:spPr>
        <p:txBody>
          <a:bodyPr rIns="72000" rtlCol="0" anchor="ctr"/>
          <a:lstStyle>
            <a:lvl1pPr marL="0" indent="0" algn="r">
              <a:buNone/>
              <a:defRPr sz="1400">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nl-NL" dirty="0"/>
              <a:t>E-mailadres of sociale media-handle</a:t>
            </a:r>
          </a:p>
        </p:txBody>
      </p:sp>
      <p:sp>
        <p:nvSpPr>
          <p:cNvPr id="12" name="Tijdelijke aanduiding voor tekst 8">
            <a:extLst>
              <a:ext uri="{FF2B5EF4-FFF2-40B4-BE49-F238E27FC236}">
                <a16:creationId xmlns:a16="http://schemas.microsoft.com/office/drawing/2014/main" id="{0DE421A3-3C59-48FC-BC3B-007ADFBEB4FE}"/>
              </a:ext>
            </a:extLst>
          </p:cNvPr>
          <p:cNvSpPr>
            <a:spLocks noGrp="1"/>
          </p:cNvSpPr>
          <p:nvPr>
            <p:ph type="body" sz="quarter" idx="18" hasCustomPrompt="1"/>
          </p:nvPr>
        </p:nvSpPr>
        <p:spPr>
          <a:xfrm>
            <a:off x="8458200" y="5004756"/>
            <a:ext cx="2910342" cy="316800"/>
          </a:xfrm>
          <a:solidFill>
            <a:schemeClr val="tx1">
              <a:lumMod val="75000"/>
              <a:lumOff val="25000"/>
            </a:schemeClr>
          </a:solidFill>
        </p:spPr>
        <p:txBody>
          <a:bodyPr rIns="72000" rtlCol="0" anchor="ctr"/>
          <a:lstStyle>
            <a:lvl1pPr marL="0" indent="0" algn="r">
              <a:buNone/>
              <a:defRPr sz="1400">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nl-NL" dirty="0"/>
              <a:t>Website van bedrijf</a:t>
            </a:r>
          </a:p>
        </p:txBody>
      </p:sp>
      <p:sp>
        <p:nvSpPr>
          <p:cNvPr id="15" name="Rechthoek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14" name="Rechthoek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13" name="Rechthoek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8" name="Rechthoek 7">
            <a:extLst>
              <a:ext uri="{FF2B5EF4-FFF2-40B4-BE49-F238E27FC236}">
                <a16:creationId xmlns:a16="http://schemas.microsoft.com/office/drawing/2014/main" id="{51DD44D8-4A8F-4693-B90A-166855B29D25}"/>
              </a:ext>
            </a:extLst>
          </p:cNvPr>
          <p:cNvSpPr/>
          <p:nvPr userDrawn="1"/>
        </p:nvSpPr>
        <p:spPr>
          <a:xfrm>
            <a:off x="8458200" y="2685912"/>
            <a:ext cx="3733800"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5" name="Tijdelijke aanduiding voor dianummer 4">
            <a:extLst>
              <a:ext uri="{FF2B5EF4-FFF2-40B4-BE49-F238E27FC236}">
                <a16:creationId xmlns:a16="http://schemas.microsoft.com/office/drawing/2014/main" id="{222FB6A7-1E80-487C-93E6-DCAA8751EF21}"/>
              </a:ext>
            </a:extLst>
          </p:cNvPr>
          <p:cNvSpPr>
            <a:spLocks noGrp="1"/>
          </p:cNvSpPr>
          <p:nvPr>
            <p:ph type="sldNum" sz="quarter" idx="20"/>
          </p:nvPr>
        </p:nvSpPr>
        <p:spPr/>
        <p:txBody>
          <a:bodyPr rtlCol="0"/>
          <a:lstStyle/>
          <a:p>
            <a:pPr rtl="0"/>
            <a:fld id="{19B51A1E-902D-48AF-9020-955120F399B6}" type="slidenum">
              <a:rPr lang="nl-NL" smtClean="0"/>
              <a:pPr rtl="0"/>
              <a:t>‹nr.›</a:t>
            </a:fld>
            <a:endParaRPr lang="nl-NL" dirty="0"/>
          </a:p>
        </p:txBody>
      </p:sp>
    </p:spTree>
    <p:extLst>
      <p:ext uri="{BB962C8B-B14F-4D97-AF65-F5344CB8AC3E}">
        <p14:creationId xmlns:p14="http://schemas.microsoft.com/office/powerpoint/2010/main" val="1950306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E651A-E02E-194C-811A-596526444463}"/>
              </a:ext>
            </a:extLst>
          </p:cNvPr>
          <p:cNvSpPr>
            <a:spLocks noGrp="1"/>
          </p:cNvSpPr>
          <p:nvPr>
            <p:ph type="ctrTitle"/>
          </p:nvPr>
        </p:nvSpPr>
        <p:spPr>
          <a:xfrm>
            <a:off x="911224" y="2619214"/>
            <a:ext cx="4606173" cy="2352896"/>
          </a:xfrm>
        </p:spPr>
        <p:txBody>
          <a:bodyPr anchor="t" anchorCtr="0">
            <a:normAutofit/>
          </a:bodyPr>
          <a:lstStyle>
            <a:lvl1pPr algn="l">
              <a:defRPr sz="4800">
                <a:solidFill>
                  <a:schemeClr val="tx1"/>
                </a:solidFill>
              </a:defRPr>
            </a:lvl1pPr>
          </a:lstStyle>
          <a:p>
            <a:r>
              <a:rPr lang="nl-NL"/>
              <a:t>Klik om stijl te bewerken</a:t>
            </a:r>
            <a:endParaRPr lang="en-US"/>
          </a:p>
        </p:txBody>
      </p:sp>
      <p:sp>
        <p:nvSpPr>
          <p:cNvPr id="3" name="Subtitle 2">
            <a:extLst>
              <a:ext uri="{FF2B5EF4-FFF2-40B4-BE49-F238E27FC236}">
                <a16:creationId xmlns:a16="http://schemas.microsoft.com/office/drawing/2014/main" id="{BBCFAFE9-F3A4-1645-9D35-AA450A3719E2}"/>
              </a:ext>
            </a:extLst>
          </p:cNvPr>
          <p:cNvSpPr>
            <a:spLocks noGrp="1"/>
          </p:cNvSpPr>
          <p:nvPr>
            <p:ph type="subTitle" idx="1"/>
          </p:nvPr>
        </p:nvSpPr>
        <p:spPr>
          <a:xfrm>
            <a:off x="911225" y="5153891"/>
            <a:ext cx="4606171" cy="792256"/>
          </a:xfrm>
        </p:spPr>
        <p:txBody>
          <a:bodyPr>
            <a:normAutofit/>
          </a:bodyPr>
          <a:lstStyle>
            <a:lvl1pPr marL="0" indent="0" algn="l">
              <a:buNone/>
              <a:defRPr sz="18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a:p>
        </p:txBody>
      </p:sp>
      <p:sp>
        <p:nvSpPr>
          <p:cNvPr id="5" name="Footer Placeholder 4">
            <a:extLst>
              <a:ext uri="{FF2B5EF4-FFF2-40B4-BE49-F238E27FC236}">
                <a16:creationId xmlns:a16="http://schemas.microsoft.com/office/drawing/2014/main" id="{622805E3-95BE-434C-8BFC-E09BC792D813}"/>
              </a:ext>
            </a:extLst>
          </p:cNvPr>
          <p:cNvSpPr>
            <a:spLocks noGrp="1"/>
          </p:cNvSpPr>
          <p:nvPr>
            <p:ph type="ftr" sz="quarter" idx="11"/>
          </p:nvPr>
        </p:nvSpPr>
        <p:spPr>
          <a:xfrm>
            <a:off x="915743" y="6143250"/>
            <a:ext cx="4114800" cy="365125"/>
          </a:xfrm>
        </p:spPr>
        <p:txBody>
          <a:bodyPr/>
          <a:lstStyle>
            <a:lvl1pPr algn="l">
              <a:defRPr b="0" i="0">
                <a:latin typeface="Verdana" panose="020B0604030504040204" pitchFamily="34" charset="0"/>
                <a:ea typeface="Verdana" panose="020B0604030504040204" pitchFamily="34" charset="0"/>
                <a:cs typeface="Verdan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5CAF1B4C-B127-AA44-97D5-B468A9C6601F}"/>
              </a:ext>
            </a:extLst>
          </p:cNvPr>
          <p:cNvSpPr>
            <a:spLocks noGrp="1"/>
          </p:cNvSpPr>
          <p:nvPr>
            <p:ph type="sldNum" sz="quarter" idx="12"/>
          </p:nvPr>
        </p:nvSpPr>
        <p:spPr>
          <a:xfrm>
            <a:off x="10509813" y="6143250"/>
            <a:ext cx="770961" cy="365125"/>
          </a:xfrm>
        </p:spPr>
        <p:txBody>
          <a:bodyPr/>
          <a:lstStyle>
            <a:lvl1pPr>
              <a:defRPr b="0" i="0">
                <a:latin typeface="Verdana" panose="020B0604030504040204" pitchFamily="34" charset="0"/>
                <a:ea typeface="Verdana" panose="020B0604030504040204" pitchFamily="34" charset="0"/>
                <a:cs typeface="Verdana" panose="020B0604030504040204" pitchFamily="34" charset="0"/>
              </a:defRPr>
            </a:lvl1pPr>
          </a:lstStyle>
          <a:p>
            <a:fld id="{5C6BFB0B-7421-804D-9617-8460DF464CA0}" type="slidenum">
              <a:rPr lang="en-US" smtClean="0"/>
              <a:pPr/>
              <a:t>‹nr.›</a:t>
            </a:fld>
            <a:endParaRPr lang="en-US"/>
          </a:p>
        </p:txBody>
      </p:sp>
      <p:pic>
        <p:nvPicPr>
          <p:cNvPr id="11" name="Picture 10">
            <a:extLst>
              <a:ext uri="{FF2B5EF4-FFF2-40B4-BE49-F238E27FC236}">
                <a16:creationId xmlns:a16="http://schemas.microsoft.com/office/drawing/2014/main" id="{F3A82EFA-DEB7-914F-990B-497FD982F846}"/>
              </a:ext>
            </a:extLst>
          </p:cNvPr>
          <p:cNvPicPr>
            <a:picLocks noChangeAspect="1"/>
          </p:cNvPicPr>
          <p:nvPr/>
        </p:nvPicPr>
        <p:blipFill>
          <a:blip r:embed="rId2"/>
          <a:stretch>
            <a:fillRect/>
          </a:stretch>
        </p:blipFill>
        <p:spPr>
          <a:xfrm>
            <a:off x="5030543" y="572944"/>
            <a:ext cx="1295718" cy="727822"/>
          </a:xfrm>
          <a:prstGeom prst="rect">
            <a:avLst/>
          </a:prstGeom>
        </p:spPr>
      </p:pic>
      <p:sp>
        <p:nvSpPr>
          <p:cNvPr id="13" name="TextBox 12">
            <a:extLst>
              <a:ext uri="{FF2B5EF4-FFF2-40B4-BE49-F238E27FC236}">
                <a16:creationId xmlns:a16="http://schemas.microsoft.com/office/drawing/2014/main" id="{2804E1D0-E8E9-A749-8827-D85460CC7780}"/>
              </a:ext>
            </a:extLst>
          </p:cNvPr>
          <p:cNvSpPr txBox="1"/>
          <p:nvPr/>
        </p:nvSpPr>
        <p:spPr>
          <a:xfrm>
            <a:off x="9693285" y="750192"/>
            <a:ext cx="1927655" cy="584775"/>
          </a:xfrm>
          <a:prstGeom prst="rect">
            <a:avLst/>
          </a:prstGeom>
          <a:noFill/>
        </p:spPr>
        <p:txBody>
          <a:bodyPr wrap="square" rtlCol="0">
            <a:spAutoFit/>
          </a:bodyPr>
          <a:lstStyle/>
          <a:p>
            <a:r>
              <a:rPr lang="en-US" sz="1600" b="0" i="0" err="1">
                <a:solidFill>
                  <a:schemeClr val="bg1"/>
                </a:solidFill>
                <a:latin typeface="Periodico Display ExtraLight" panose="02000504070000020004" pitchFamily="2" charset="77"/>
              </a:rPr>
              <a:t>Hier</a:t>
            </a:r>
            <a:r>
              <a:rPr lang="en-US" sz="1600" b="0" i="0">
                <a:solidFill>
                  <a:schemeClr val="bg1"/>
                </a:solidFill>
                <a:latin typeface="Periodico Display ExtraLight" panose="02000504070000020004" pitchFamily="2" charset="77"/>
              </a:rPr>
              <a:t> </a:t>
            </a:r>
            <a:r>
              <a:rPr lang="en-US" sz="1600" b="0" i="0" err="1">
                <a:solidFill>
                  <a:schemeClr val="bg1"/>
                </a:solidFill>
                <a:latin typeface="Periodico Display ExtraLight" panose="02000504070000020004" pitchFamily="2" charset="77"/>
              </a:rPr>
              <a:t>komt</a:t>
            </a:r>
            <a:r>
              <a:rPr lang="en-US" sz="1600" b="0" i="0">
                <a:solidFill>
                  <a:schemeClr val="bg1"/>
                </a:solidFill>
                <a:latin typeface="Periodico Display ExtraLight" panose="02000504070000020004" pitchFamily="2" charset="77"/>
              </a:rPr>
              <a:t> de</a:t>
            </a:r>
          </a:p>
          <a:p>
            <a:r>
              <a:rPr lang="en-US" sz="1600" b="1" i="1">
                <a:solidFill>
                  <a:schemeClr val="bg1"/>
                </a:solidFill>
                <a:latin typeface="Periodico Display SemiBold" panose="02000504080000020004" pitchFamily="2" charset="77"/>
              </a:rPr>
              <a:t>pay-off</a:t>
            </a:r>
            <a:r>
              <a:rPr lang="en-US" sz="1600" b="0" i="0">
                <a:solidFill>
                  <a:schemeClr val="bg1"/>
                </a:solidFill>
                <a:latin typeface="Periodico Display ExtraLight" panose="02000504070000020004" pitchFamily="2" charset="77"/>
              </a:rPr>
              <a:t> van SLO</a:t>
            </a:r>
          </a:p>
        </p:txBody>
      </p:sp>
      <p:sp>
        <p:nvSpPr>
          <p:cNvPr id="14" name="Parallelogram 13">
            <a:extLst>
              <a:ext uri="{FF2B5EF4-FFF2-40B4-BE49-F238E27FC236}">
                <a16:creationId xmlns:a16="http://schemas.microsoft.com/office/drawing/2014/main" id="{1E177D2E-2B57-0B4D-B234-3D37BB2F2C54}"/>
              </a:ext>
            </a:extLst>
          </p:cNvPr>
          <p:cNvSpPr/>
          <p:nvPr/>
        </p:nvSpPr>
        <p:spPr>
          <a:xfrm>
            <a:off x="9803157" y="532187"/>
            <a:ext cx="148015" cy="174657"/>
          </a:xfrm>
          <a:prstGeom prst="parallelogram">
            <a:avLst>
              <a:gd name="adj" fmla="val 76618"/>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B601789F-F525-984D-B360-102424F7D7E6}"/>
              </a:ext>
            </a:extLst>
          </p:cNvPr>
          <p:cNvPicPr>
            <a:picLocks noChangeAspect="1"/>
          </p:cNvPicPr>
          <p:nvPr/>
        </p:nvPicPr>
        <p:blipFill rotWithShape="1">
          <a:blip r:embed="rId3"/>
          <a:srcRect l="9081" t="16984" r="3183" b="47619"/>
          <a:stretch/>
        </p:blipFill>
        <p:spPr>
          <a:xfrm>
            <a:off x="-173567" y="-922476"/>
            <a:ext cx="12539132" cy="3661051"/>
          </a:xfrm>
          <a:prstGeom prst="rect">
            <a:avLst/>
          </a:prstGeom>
        </p:spPr>
      </p:pic>
      <p:sp>
        <p:nvSpPr>
          <p:cNvPr id="10" name="Picture Placeholder 9">
            <a:extLst>
              <a:ext uri="{FF2B5EF4-FFF2-40B4-BE49-F238E27FC236}">
                <a16:creationId xmlns:a16="http://schemas.microsoft.com/office/drawing/2014/main" id="{8FA61BD2-C709-3446-A449-46FC72A268DE}"/>
              </a:ext>
            </a:extLst>
          </p:cNvPr>
          <p:cNvSpPr>
            <a:spLocks noGrp="1"/>
          </p:cNvSpPr>
          <p:nvPr>
            <p:ph type="pic" sz="quarter" idx="13"/>
          </p:nvPr>
        </p:nvSpPr>
        <p:spPr>
          <a:xfrm>
            <a:off x="5796366" y="349626"/>
            <a:ext cx="5484408" cy="4222374"/>
          </a:xfrm>
        </p:spPr>
        <p:txBody>
          <a:bodyPr anchor="ctr"/>
          <a:lstStyle>
            <a:lvl1pPr algn="ctr">
              <a:defRPr b="0" i="0">
                <a:solidFill>
                  <a:schemeClr val="bg1"/>
                </a:solidFill>
              </a:defRPr>
            </a:lvl1pPr>
          </a:lstStyle>
          <a:p>
            <a:r>
              <a:rPr lang="nl-NL"/>
              <a:t>Klik op het pictogram als u een afbeelding wilt toevoegen</a:t>
            </a:r>
            <a:endParaRPr lang="en-US"/>
          </a:p>
        </p:txBody>
      </p:sp>
      <p:pic>
        <p:nvPicPr>
          <p:cNvPr id="16" name="Picture 15">
            <a:extLst>
              <a:ext uri="{FF2B5EF4-FFF2-40B4-BE49-F238E27FC236}">
                <a16:creationId xmlns:a16="http://schemas.microsoft.com/office/drawing/2014/main" id="{16025298-B15D-124B-8692-8A0904DD30B3}"/>
              </a:ext>
            </a:extLst>
          </p:cNvPr>
          <p:cNvPicPr>
            <a:picLocks noChangeAspect="1"/>
          </p:cNvPicPr>
          <p:nvPr/>
        </p:nvPicPr>
        <p:blipFill>
          <a:blip r:embed="rId4"/>
          <a:stretch>
            <a:fillRect/>
          </a:stretch>
        </p:blipFill>
        <p:spPr>
          <a:xfrm>
            <a:off x="9980198" y="5220792"/>
            <a:ext cx="1300576" cy="730800"/>
          </a:xfrm>
          <a:prstGeom prst="rect">
            <a:avLst/>
          </a:prstGeom>
        </p:spPr>
      </p:pic>
    </p:spTree>
    <p:extLst>
      <p:ext uri="{BB962C8B-B14F-4D97-AF65-F5344CB8AC3E}">
        <p14:creationId xmlns:p14="http://schemas.microsoft.com/office/powerpoint/2010/main" val="36953373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el en inhou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nl-NL" dirty="0"/>
              <a:t>Klikken om paginatitel te bewerken</a:t>
            </a:r>
          </a:p>
        </p:txBody>
      </p:sp>
      <p:sp>
        <p:nvSpPr>
          <p:cNvPr id="7" name="Subtitel 2">
            <a:extLst>
              <a:ext uri="{FF2B5EF4-FFF2-40B4-BE49-F238E27FC236}">
                <a16:creationId xmlns:a16="http://schemas.microsoft.com/office/drawing/2014/main" id="{E97A9A62-1AA6-47A9-A1A0-54196823744C}"/>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nl-NL" dirty="0"/>
              <a:t>Subtitel</a:t>
            </a:r>
          </a:p>
        </p:txBody>
      </p:sp>
      <p:sp>
        <p:nvSpPr>
          <p:cNvPr id="3" name="Tijdelijke aanduiding voor inhoud 2">
            <a:extLst>
              <a:ext uri="{FF2B5EF4-FFF2-40B4-BE49-F238E27FC236}">
                <a16:creationId xmlns:a16="http://schemas.microsoft.com/office/drawing/2014/main" id="{B1948E38-8FB0-4E51-A01C-C88794372E50}"/>
              </a:ext>
            </a:extLst>
          </p:cNvPr>
          <p:cNvSpPr>
            <a:spLocks noGrp="1"/>
          </p:cNvSpPr>
          <p:nvPr>
            <p:ph idx="1" hasCustomPrompt="1"/>
          </p:nvPr>
        </p:nvSpPr>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4" name="Tijdelijke aanduiding voor voettekst 3">
            <a:extLst>
              <a:ext uri="{FF2B5EF4-FFF2-40B4-BE49-F238E27FC236}">
                <a16:creationId xmlns:a16="http://schemas.microsoft.com/office/drawing/2014/main" id="{E8FE0EB3-0FF4-4285-B9D3-90A5751B7BBF}"/>
              </a:ext>
            </a:extLst>
          </p:cNvPr>
          <p:cNvSpPr>
            <a:spLocks noGrp="1"/>
          </p:cNvSpPr>
          <p:nvPr>
            <p:ph type="ftr" sz="quarter" idx="12"/>
          </p:nvPr>
        </p:nvSpPr>
        <p:spPr/>
        <p:txBody>
          <a:bodyPr rtlCol="0"/>
          <a:lstStyle/>
          <a:p>
            <a:pPr rtl="0"/>
            <a:r>
              <a:rPr lang="nl-NL"/>
              <a:t>RvT 23 februari 2015</a:t>
            </a:r>
            <a:endParaRPr lang="nl-NL" dirty="0"/>
          </a:p>
        </p:txBody>
      </p:sp>
      <p:sp>
        <p:nvSpPr>
          <p:cNvPr id="5" name="Tijdelijke aanduiding voor dianummer 4">
            <a:extLst>
              <a:ext uri="{FF2B5EF4-FFF2-40B4-BE49-F238E27FC236}">
                <a16:creationId xmlns:a16="http://schemas.microsoft.com/office/drawing/2014/main" id="{C8DE0AAD-6FBD-416B-A91A-21F2B737919E}"/>
              </a:ext>
            </a:extLst>
          </p:cNvPr>
          <p:cNvSpPr>
            <a:spLocks noGrp="1"/>
          </p:cNvSpPr>
          <p:nvPr>
            <p:ph type="sldNum" sz="quarter" idx="33"/>
          </p:nvPr>
        </p:nvSpPr>
        <p:spPr/>
        <p:txBody>
          <a:bodyPr rtlCol="0"/>
          <a:lstStyle/>
          <a:p>
            <a:pPr rtl="0"/>
            <a:fld id="{19B51A1E-902D-48AF-9020-955120F399B6}" type="slidenum">
              <a:rPr lang="nl-NL" smtClean="0"/>
              <a:pPr rtl="0"/>
              <a:t>‹nr.›</a:t>
            </a:fld>
            <a:endParaRPr lang="nl-NL" dirty="0"/>
          </a:p>
        </p:txBody>
      </p:sp>
    </p:spTree>
    <p:extLst>
      <p:ext uri="{BB962C8B-B14F-4D97-AF65-F5344CB8AC3E}">
        <p14:creationId xmlns:p14="http://schemas.microsoft.com/office/powerpoint/2010/main" val="6700823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EE479C-D1F6-4BAC-80D2-90EF74E3261A}"/>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nl-NL" dirty="0"/>
              <a:t>Klikken om paginatitel te bewerken</a:t>
            </a:r>
          </a:p>
        </p:txBody>
      </p:sp>
      <p:sp>
        <p:nvSpPr>
          <p:cNvPr id="7" name="Subtitel 2">
            <a:extLst>
              <a:ext uri="{FF2B5EF4-FFF2-40B4-BE49-F238E27FC236}">
                <a16:creationId xmlns:a16="http://schemas.microsoft.com/office/drawing/2014/main" id="{7DEBF36F-ADC5-48FF-BFAF-3BED06924FD3}"/>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nl-NL" dirty="0"/>
              <a:t>Subtitel</a:t>
            </a:r>
          </a:p>
        </p:txBody>
      </p:sp>
      <p:sp>
        <p:nvSpPr>
          <p:cNvPr id="3" name="Tijdelijke aanduiding voor inhoud 2">
            <a:extLst>
              <a:ext uri="{FF2B5EF4-FFF2-40B4-BE49-F238E27FC236}">
                <a16:creationId xmlns:a16="http://schemas.microsoft.com/office/drawing/2014/main" id="{A22238F2-C6EC-476F-8371-119AECBA5622}"/>
              </a:ext>
            </a:extLst>
          </p:cNvPr>
          <p:cNvSpPr>
            <a:spLocks noGrp="1"/>
          </p:cNvSpPr>
          <p:nvPr>
            <p:ph sz="half" idx="1" hasCustomPrompt="1"/>
          </p:nvPr>
        </p:nvSpPr>
        <p:spPr>
          <a:xfrm>
            <a:off x="432000" y="1512000"/>
            <a:ext cx="5472000" cy="468000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6" name="Tijdelijke aanduiding voor tekst 4">
            <a:extLst>
              <a:ext uri="{FF2B5EF4-FFF2-40B4-BE49-F238E27FC236}">
                <a16:creationId xmlns:a16="http://schemas.microsoft.com/office/drawing/2014/main" id="{7867C73D-EE16-41D1-B7CE-A35C765E3B8D}"/>
              </a:ext>
            </a:extLst>
          </p:cNvPr>
          <p:cNvSpPr>
            <a:spLocks noGrp="1"/>
          </p:cNvSpPr>
          <p:nvPr>
            <p:ph type="body" sz="quarter" idx="12" hasCustomPrompt="1"/>
          </p:nvPr>
        </p:nvSpPr>
        <p:spPr>
          <a:xfrm>
            <a:off x="6299887" y="1511250"/>
            <a:ext cx="5472113" cy="4680000"/>
          </a:xfrm>
        </p:spPr>
        <p:txBody>
          <a:bodyPr rtlCol="0"/>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4" name="Tijdelijke aanduiding voor voettekst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nl-NL"/>
              <a:t>RvT 23 februari 2015</a:t>
            </a:r>
            <a:endParaRPr lang="nl-NL" dirty="0"/>
          </a:p>
        </p:txBody>
      </p:sp>
      <p:sp>
        <p:nvSpPr>
          <p:cNvPr id="5" name="Tijdelijke aanduiding voor dianummer 4">
            <a:extLst>
              <a:ext uri="{FF2B5EF4-FFF2-40B4-BE49-F238E27FC236}">
                <a16:creationId xmlns:a16="http://schemas.microsoft.com/office/drawing/2014/main" id="{F64CFC6C-1D8B-46C9-B0F7-A8BD88D8AB46}"/>
              </a:ext>
            </a:extLst>
          </p:cNvPr>
          <p:cNvSpPr>
            <a:spLocks noGrp="1"/>
          </p:cNvSpPr>
          <p:nvPr>
            <p:ph type="sldNum" sz="quarter" idx="33"/>
          </p:nvPr>
        </p:nvSpPr>
        <p:spPr/>
        <p:txBody>
          <a:bodyPr rtlCol="0"/>
          <a:lstStyle/>
          <a:p>
            <a:pPr rtl="0"/>
            <a:fld id="{19B51A1E-902D-48AF-9020-955120F399B6}" type="slidenum">
              <a:rPr lang="nl-NL" smtClean="0"/>
              <a:pPr rtl="0"/>
              <a:t>‹nr.›</a:t>
            </a:fld>
            <a:endParaRPr lang="nl-NL" dirty="0"/>
          </a:p>
        </p:txBody>
      </p:sp>
    </p:spTree>
    <p:extLst>
      <p:ext uri="{BB962C8B-B14F-4D97-AF65-F5344CB8AC3E}">
        <p14:creationId xmlns:p14="http://schemas.microsoft.com/office/powerpoint/2010/main" val="18950866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3 kolo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nl-NL" dirty="0"/>
              <a:t>Klikken om paginatitel te bewerken</a:t>
            </a:r>
          </a:p>
        </p:txBody>
      </p:sp>
      <p:sp>
        <p:nvSpPr>
          <p:cNvPr id="9" name="Subtitel 2">
            <a:extLst>
              <a:ext uri="{FF2B5EF4-FFF2-40B4-BE49-F238E27FC236}">
                <a16:creationId xmlns:a16="http://schemas.microsoft.com/office/drawing/2014/main" id="{F94EB5D3-F8CB-4E76-8D7E-FF441818EECB}"/>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nl-NL" dirty="0"/>
              <a:t>Subtitel</a:t>
            </a:r>
          </a:p>
        </p:txBody>
      </p:sp>
      <p:sp>
        <p:nvSpPr>
          <p:cNvPr id="3" name="Tijdelijke aanduiding voor inhoud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512000"/>
            <a:ext cx="3600000"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5" name="Tijdelijke aanduiding voor tekst 4">
            <a:extLst>
              <a:ext uri="{FF2B5EF4-FFF2-40B4-BE49-F238E27FC236}">
                <a16:creationId xmlns:a16="http://schemas.microsoft.com/office/drawing/2014/main" id="{16A38E24-EB1C-472F-B631-5DF32F9C4CF5}"/>
              </a:ext>
            </a:extLst>
          </p:cNvPr>
          <p:cNvSpPr>
            <a:spLocks noGrp="1"/>
          </p:cNvSpPr>
          <p:nvPr>
            <p:ph type="body" sz="quarter" idx="12" hasCustomPrompt="1"/>
          </p:nvPr>
        </p:nvSpPr>
        <p:spPr>
          <a:xfrm>
            <a:off x="4301550" y="1511476"/>
            <a:ext cx="3600450" cy="4679249"/>
          </a:xfrm>
        </p:spPr>
        <p:txBody>
          <a:bodyPr rtlCol="0"/>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11" name="Tijdelijke aanduiding voor tekst 5">
            <a:extLst>
              <a:ext uri="{FF2B5EF4-FFF2-40B4-BE49-F238E27FC236}">
                <a16:creationId xmlns:a16="http://schemas.microsoft.com/office/drawing/2014/main" id="{5B4A252E-78C9-4F76-98A4-A4B580AD072A}"/>
              </a:ext>
            </a:extLst>
          </p:cNvPr>
          <p:cNvSpPr>
            <a:spLocks noGrp="1"/>
          </p:cNvSpPr>
          <p:nvPr>
            <p:ph type="body" sz="quarter" idx="13" hasCustomPrompt="1"/>
          </p:nvPr>
        </p:nvSpPr>
        <p:spPr>
          <a:xfrm>
            <a:off x="8171550" y="1511475"/>
            <a:ext cx="3600450" cy="4679250"/>
          </a:xfrm>
        </p:spPr>
        <p:txBody>
          <a:bodyPr rtlCol="0"/>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4" name="Tijdelijke aanduiding voor voettekst 3">
            <a:extLst>
              <a:ext uri="{FF2B5EF4-FFF2-40B4-BE49-F238E27FC236}">
                <a16:creationId xmlns:a16="http://schemas.microsoft.com/office/drawing/2014/main" id="{6D4BCA97-F31B-451D-82F8-6E000DF2118A}"/>
              </a:ext>
            </a:extLst>
          </p:cNvPr>
          <p:cNvSpPr>
            <a:spLocks noGrp="1"/>
          </p:cNvSpPr>
          <p:nvPr>
            <p:ph type="ftr" sz="quarter" idx="14"/>
          </p:nvPr>
        </p:nvSpPr>
        <p:spPr/>
        <p:txBody>
          <a:bodyPr rtlCol="0"/>
          <a:lstStyle/>
          <a:p>
            <a:pPr rtl="0"/>
            <a:r>
              <a:rPr lang="nl-NL"/>
              <a:t>RvT 23 februari 2015</a:t>
            </a:r>
            <a:endParaRPr lang="nl-NL" dirty="0"/>
          </a:p>
        </p:txBody>
      </p:sp>
      <p:sp>
        <p:nvSpPr>
          <p:cNvPr id="6" name="Tijdelijke aanduiding voor dianummer 5">
            <a:extLst>
              <a:ext uri="{FF2B5EF4-FFF2-40B4-BE49-F238E27FC236}">
                <a16:creationId xmlns:a16="http://schemas.microsoft.com/office/drawing/2014/main" id="{0817AAC4-A657-4D75-A527-0307AFF2B17B}"/>
              </a:ext>
            </a:extLst>
          </p:cNvPr>
          <p:cNvSpPr>
            <a:spLocks noGrp="1"/>
          </p:cNvSpPr>
          <p:nvPr>
            <p:ph type="sldNum" sz="quarter" idx="15"/>
          </p:nvPr>
        </p:nvSpPr>
        <p:spPr/>
        <p:txBody>
          <a:bodyPr rtlCol="0"/>
          <a:lstStyle/>
          <a:p>
            <a:pPr rtl="0"/>
            <a:fld id="{19B51A1E-902D-48AF-9020-955120F399B6}" type="slidenum">
              <a:rPr lang="nl-NL" smtClean="0"/>
              <a:pPr rtl="0"/>
              <a:t>‹nr.›</a:t>
            </a:fld>
            <a:endParaRPr lang="nl-NL" dirty="0"/>
          </a:p>
        </p:txBody>
      </p:sp>
    </p:spTree>
    <p:extLst>
      <p:ext uri="{BB962C8B-B14F-4D97-AF65-F5344CB8AC3E}">
        <p14:creationId xmlns:p14="http://schemas.microsoft.com/office/powerpoint/2010/main" val="40238526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5 kolo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FF4C50-933F-41F9-AD11-BD02410AA7D5}"/>
              </a:ext>
            </a:extLst>
          </p:cNvPr>
          <p:cNvSpPr>
            <a:spLocks noGrp="1"/>
          </p:cNvSpPr>
          <p:nvPr>
            <p:ph type="title" hasCustomPrompt="1"/>
          </p:nvPr>
        </p:nvSpPr>
        <p:spPr>
          <a:xfrm>
            <a:off x="432000" y="432000"/>
            <a:ext cx="11340000" cy="432000"/>
          </a:xfrm>
        </p:spPr>
        <p:txBody>
          <a:bodyPr rtlCol="0"/>
          <a:lstStyle>
            <a:lvl1pPr>
              <a:defRPr>
                <a:solidFill>
                  <a:schemeClr val="tx1">
                    <a:lumMod val="75000"/>
                    <a:lumOff val="25000"/>
                  </a:schemeClr>
                </a:solidFill>
              </a:defRPr>
            </a:lvl1pPr>
          </a:lstStyle>
          <a:p>
            <a:pPr rtl="0"/>
            <a:r>
              <a:rPr lang="nl-NL" dirty="0"/>
              <a:t>Klikken om paginatitel te bewerken</a:t>
            </a:r>
          </a:p>
        </p:txBody>
      </p:sp>
      <p:sp>
        <p:nvSpPr>
          <p:cNvPr id="10" name="Subtitel 2">
            <a:extLst>
              <a:ext uri="{FF2B5EF4-FFF2-40B4-BE49-F238E27FC236}">
                <a16:creationId xmlns:a16="http://schemas.microsoft.com/office/drawing/2014/main" id="{9D7ACCB5-9A86-4F46-89E2-B79F48C9EC1D}"/>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nl-NL" dirty="0"/>
              <a:t>Subtitel</a:t>
            </a:r>
          </a:p>
        </p:txBody>
      </p:sp>
      <p:sp>
        <p:nvSpPr>
          <p:cNvPr id="3" name="Tijdelijke aanduiding voor inhoud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512000"/>
            <a:ext cx="2160000" cy="4679250"/>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5" name="Tijdelijke aanduiding voor tekst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726412" y="1512000"/>
            <a:ext cx="2160588" cy="4679250"/>
          </a:xfrm>
        </p:spPr>
        <p:txBody>
          <a:bodyPr rtlCol="0"/>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13" name="Tijdelijke aanduiding voor tekst 5">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5021412" y="1512000"/>
            <a:ext cx="2160588" cy="4679250"/>
          </a:xfrm>
        </p:spPr>
        <p:txBody>
          <a:bodyPr rtlCol="0"/>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15" name="Tijdelijke aanduiding voor tekst 6">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7316412" y="1507535"/>
            <a:ext cx="2160588" cy="4679250"/>
          </a:xfrm>
        </p:spPr>
        <p:txBody>
          <a:bodyPr rtlCol="0"/>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17" name="Tijdelijke aanduiding voor tekst 7">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9611412" y="1507535"/>
            <a:ext cx="2160588" cy="4683715"/>
          </a:xfrm>
        </p:spPr>
        <p:txBody>
          <a:bodyPr rtlCol="0"/>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4" name="Tijdelijke aanduiding voor voettekst 3">
            <a:extLst>
              <a:ext uri="{FF2B5EF4-FFF2-40B4-BE49-F238E27FC236}">
                <a16:creationId xmlns:a16="http://schemas.microsoft.com/office/drawing/2014/main" id="{2D09234E-176D-4BBF-9391-7B6F018C51AB}"/>
              </a:ext>
            </a:extLst>
          </p:cNvPr>
          <p:cNvSpPr>
            <a:spLocks noGrp="1"/>
          </p:cNvSpPr>
          <p:nvPr>
            <p:ph type="ftr" sz="quarter" idx="16"/>
          </p:nvPr>
        </p:nvSpPr>
        <p:spPr/>
        <p:txBody>
          <a:bodyPr rtlCol="0"/>
          <a:lstStyle/>
          <a:p>
            <a:pPr rtl="0"/>
            <a:r>
              <a:rPr lang="nl-NL"/>
              <a:t>RvT 23 februari 2015</a:t>
            </a:r>
            <a:endParaRPr lang="nl-NL" dirty="0"/>
          </a:p>
        </p:txBody>
      </p:sp>
      <p:sp>
        <p:nvSpPr>
          <p:cNvPr id="6" name="Tijdelijke aanduiding voor dianummer 5">
            <a:extLst>
              <a:ext uri="{FF2B5EF4-FFF2-40B4-BE49-F238E27FC236}">
                <a16:creationId xmlns:a16="http://schemas.microsoft.com/office/drawing/2014/main" id="{009ABD5E-B8F1-4246-B167-09138760AD7D}"/>
              </a:ext>
            </a:extLst>
          </p:cNvPr>
          <p:cNvSpPr>
            <a:spLocks noGrp="1"/>
          </p:cNvSpPr>
          <p:nvPr>
            <p:ph type="sldNum" sz="quarter" idx="33"/>
          </p:nvPr>
        </p:nvSpPr>
        <p:spPr/>
        <p:txBody>
          <a:bodyPr rtlCol="0"/>
          <a:lstStyle/>
          <a:p>
            <a:pPr rtl="0"/>
            <a:fld id="{19B51A1E-902D-48AF-9020-955120F399B6}" type="slidenum">
              <a:rPr lang="nl-NL" smtClean="0"/>
              <a:pPr rtl="0"/>
              <a:t>‹nr.›</a:t>
            </a:fld>
            <a:endParaRPr lang="nl-NL" dirty="0"/>
          </a:p>
        </p:txBody>
      </p:sp>
    </p:spTree>
    <p:extLst>
      <p:ext uri="{BB962C8B-B14F-4D97-AF65-F5344CB8AC3E}">
        <p14:creationId xmlns:p14="http://schemas.microsoft.com/office/powerpoint/2010/main" val="22492209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C626A5-4FF6-42BD-858A-AE4B2C23A6BC}"/>
              </a:ext>
            </a:extLst>
          </p:cNvPr>
          <p:cNvSpPr>
            <a:spLocks noGrp="1"/>
          </p:cNvSpPr>
          <p:nvPr>
            <p:ph type="title" hasCustomPrompt="1"/>
          </p:nvPr>
        </p:nvSpPr>
        <p:spPr/>
        <p:txBody>
          <a:bodyPr rtlCol="0"/>
          <a:lstStyle>
            <a:lvl1pPr>
              <a:defRPr>
                <a:solidFill>
                  <a:schemeClr val="tx1">
                    <a:lumMod val="75000"/>
                    <a:lumOff val="25000"/>
                  </a:schemeClr>
                </a:solidFill>
              </a:defRPr>
            </a:lvl1pPr>
          </a:lstStyle>
          <a:p>
            <a:pPr rtl="0"/>
            <a:r>
              <a:rPr lang="nl-NL" dirty="0"/>
              <a:t>Klikken om paginatitel te bewerken</a:t>
            </a:r>
          </a:p>
        </p:txBody>
      </p:sp>
      <p:sp>
        <p:nvSpPr>
          <p:cNvPr id="5" name="Subtitel 2">
            <a:extLst>
              <a:ext uri="{FF2B5EF4-FFF2-40B4-BE49-F238E27FC236}">
                <a16:creationId xmlns:a16="http://schemas.microsoft.com/office/drawing/2014/main" id="{10727B06-56A8-44A2-B6C2-9ED183D107F3}"/>
              </a:ext>
            </a:extLst>
          </p:cNvPr>
          <p:cNvSpPr>
            <a:spLocks noGrp="1"/>
          </p:cNvSpPr>
          <p:nvPr>
            <p:ph type="body" sz="quarter" idx="32" hasCustomPrompt="1"/>
          </p:nvPr>
        </p:nvSpPr>
        <p:spPr>
          <a:xfrm>
            <a:off x="431800" y="1008000"/>
            <a:ext cx="11339513" cy="360000"/>
          </a:xfrm>
        </p:spPr>
        <p:txBody>
          <a:bodyPr rtlCol="0"/>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rtl="0"/>
            <a:r>
              <a:rPr lang="nl-NL" dirty="0"/>
              <a:t>Subtitel</a:t>
            </a:r>
          </a:p>
        </p:txBody>
      </p:sp>
      <p:sp>
        <p:nvSpPr>
          <p:cNvPr id="3" name="Tijdelijke aanduiding voor voettekst 2">
            <a:extLst>
              <a:ext uri="{FF2B5EF4-FFF2-40B4-BE49-F238E27FC236}">
                <a16:creationId xmlns:a16="http://schemas.microsoft.com/office/drawing/2014/main" id="{08CCB8C2-B6A2-4C69-8D3A-57420A034BA4}"/>
              </a:ext>
            </a:extLst>
          </p:cNvPr>
          <p:cNvSpPr>
            <a:spLocks noGrp="1"/>
          </p:cNvSpPr>
          <p:nvPr>
            <p:ph type="ftr" sz="quarter" idx="12"/>
          </p:nvPr>
        </p:nvSpPr>
        <p:spPr/>
        <p:txBody>
          <a:bodyPr rtlCol="0"/>
          <a:lstStyle/>
          <a:p>
            <a:pPr rtl="0"/>
            <a:r>
              <a:rPr lang="nl-NL"/>
              <a:t>RvT 23 februari 2015</a:t>
            </a:r>
            <a:endParaRPr lang="nl-NL" dirty="0"/>
          </a:p>
        </p:txBody>
      </p:sp>
      <p:sp>
        <p:nvSpPr>
          <p:cNvPr id="4" name="Tijdelijke aanduiding voor dianummer 3">
            <a:extLst>
              <a:ext uri="{FF2B5EF4-FFF2-40B4-BE49-F238E27FC236}">
                <a16:creationId xmlns:a16="http://schemas.microsoft.com/office/drawing/2014/main" id="{853CF994-8B2C-443F-B695-7378DD360DAA}"/>
              </a:ext>
            </a:extLst>
          </p:cNvPr>
          <p:cNvSpPr>
            <a:spLocks noGrp="1"/>
          </p:cNvSpPr>
          <p:nvPr>
            <p:ph type="sldNum" sz="quarter" idx="33"/>
          </p:nvPr>
        </p:nvSpPr>
        <p:spPr/>
        <p:txBody>
          <a:bodyPr rtlCol="0"/>
          <a:lstStyle/>
          <a:p>
            <a:pPr rtl="0"/>
            <a:fld id="{19B51A1E-902D-48AF-9020-955120F399B6}" type="slidenum">
              <a:rPr lang="nl-NL" smtClean="0"/>
              <a:pPr rtl="0"/>
              <a:t>‹nr.›</a:t>
            </a:fld>
            <a:endParaRPr lang="nl-NL" dirty="0"/>
          </a:p>
        </p:txBody>
      </p:sp>
    </p:spTree>
    <p:extLst>
      <p:ext uri="{BB962C8B-B14F-4D97-AF65-F5344CB8AC3E}">
        <p14:creationId xmlns:p14="http://schemas.microsoft.com/office/powerpoint/2010/main" val="33348942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Leeg">
    <p:spTree>
      <p:nvGrpSpPr>
        <p:cNvPr id="1" name=""/>
        <p:cNvGrpSpPr/>
        <p:nvPr/>
      </p:nvGrpSpPr>
      <p:grpSpPr>
        <a:xfrm>
          <a:off x="0" y="0"/>
          <a:ext cx="0" cy="0"/>
          <a:chOff x="0" y="0"/>
          <a:chExt cx="0" cy="0"/>
        </a:xfrm>
      </p:grpSpPr>
      <p:sp>
        <p:nvSpPr>
          <p:cNvPr id="2" name="Tijdelijke aanduiding voor voettekst 1">
            <a:extLst>
              <a:ext uri="{FF2B5EF4-FFF2-40B4-BE49-F238E27FC236}">
                <a16:creationId xmlns:a16="http://schemas.microsoft.com/office/drawing/2014/main" id="{16D0504D-4610-4E9E-A2DB-8B701F044BBC}"/>
              </a:ext>
            </a:extLst>
          </p:cNvPr>
          <p:cNvSpPr>
            <a:spLocks noGrp="1"/>
          </p:cNvSpPr>
          <p:nvPr>
            <p:ph type="ftr" sz="quarter" idx="12"/>
          </p:nvPr>
        </p:nvSpPr>
        <p:spPr/>
        <p:txBody>
          <a:bodyPr rtlCol="0"/>
          <a:lstStyle/>
          <a:p>
            <a:pPr rtl="0"/>
            <a:r>
              <a:rPr lang="nl-NL"/>
              <a:t>RvT 23 februari 2015</a:t>
            </a:r>
            <a:endParaRPr lang="nl-NL" dirty="0"/>
          </a:p>
        </p:txBody>
      </p:sp>
      <p:sp>
        <p:nvSpPr>
          <p:cNvPr id="3" name="Tijdelijke aanduiding voor dianummer 2">
            <a:extLst>
              <a:ext uri="{FF2B5EF4-FFF2-40B4-BE49-F238E27FC236}">
                <a16:creationId xmlns:a16="http://schemas.microsoft.com/office/drawing/2014/main" id="{A95CDFA7-DEA3-4BBE-8D70-0AF654A1E6FF}"/>
              </a:ext>
            </a:extLst>
          </p:cNvPr>
          <p:cNvSpPr>
            <a:spLocks noGrp="1"/>
          </p:cNvSpPr>
          <p:nvPr>
            <p:ph type="sldNum" sz="quarter" idx="13"/>
          </p:nvPr>
        </p:nvSpPr>
        <p:spPr/>
        <p:txBody>
          <a:bodyPr rtlCol="0"/>
          <a:lstStyle/>
          <a:p>
            <a:pPr rtl="0"/>
            <a:fld id="{19B51A1E-902D-48AF-9020-955120F399B6}" type="slidenum">
              <a:rPr lang="nl-NL" smtClean="0"/>
              <a:pPr rtl="0"/>
              <a:t>‹nr.›</a:t>
            </a:fld>
            <a:endParaRPr lang="nl-NL" dirty="0"/>
          </a:p>
        </p:txBody>
      </p:sp>
      <p:sp>
        <p:nvSpPr>
          <p:cNvPr id="4" name="Titel 3">
            <a:extLst>
              <a:ext uri="{FF2B5EF4-FFF2-40B4-BE49-F238E27FC236}">
                <a16:creationId xmlns:a16="http://schemas.microsoft.com/office/drawing/2014/main" id="{90694D9D-C633-4D52-965E-E5BBD9883037}"/>
              </a:ext>
            </a:extLst>
          </p:cNvPr>
          <p:cNvSpPr>
            <a:spLocks noGrp="1"/>
          </p:cNvSpPr>
          <p:nvPr>
            <p:ph type="title" hasCustomPrompt="1"/>
          </p:nvPr>
        </p:nvSpPr>
        <p:spPr/>
        <p:txBody>
          <a:bodyPr rtlCol="0"/>
          <a:lstStyle/>
          <a:p>
            <a:pPr rtl="0"/>
            <a:r>
              <a:rPr lang="nl-NL" dirty="0"/>
              <a:t>Klik om de titelstijl van het model te bewerken</a:t>
            </a:r>
          </a:p>
        </p:txBody>
      </p:sp>
    </p:spTree>
    <p:extLst>
      <p:ext uri="{BB962C8B-B14F-4D97-AF65-F5344CB8AC3E}">
        <p14:creationId xmlns:p14="http://schemas.microsoft.com/office/powerpoint/2010/main" val="12667976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blank">
  <p:cSld name="1_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AA9C289B-E3CA-4D80-8A73-5103234CAB82}"/>
              </a:ext>
            </a:extLst>
          </p:cNvPr>
          <p:cNvSpPr>
            <a:spLocks noGrp="1"/>
          </p:cNvSpPr>
          <p:nvPr>
            <p:ph type="dt" sz="half" idx="10"/>
          </p:nvPr>
        </p:nvSpPr>
        <p:spPr/>
        <p:txBody>
          <a:bodyPr/>
          <a:lstStyle/>
          <a:p>
            <a:fld id="{3CF39677-0D69-4BFE-A380-1A7F33A824FA}" type="datetimeFigureOut">
              <a:rPr lang="nl-NL" smtClean="0"/>
              <a:t>21-6-2022</a:t>
            </a:fld>
            <a:endParaRPr lang="nl-NL"/>
          </a:p>
        </p:txBody>
      </p:sp>
      <p:sp>
        <p:nvSpPr>
          <p:cNvPr id="3" name="Tijdelijke aanduiding voor voettekst 2">
            <a:extLst>
              <a:ext uri="{FF2B5EF4-FFF2-40B4-BE49-F238E27FC236}">
                <a16:creationId xmlns:a16="http://schemas.microsoft.com/office/drawing/2014/main" id="{6950FA82-5F1B-4FA0-9D61-C3069C791139}"/>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4791375F-75CC-4CB8-97EF-101497B51EC3}"/>
              </a:ext>
            </a:extLst>
          </p:cNvPr>
          <p:cNvSpPr>
            <a:spLocks noGrp="1"/>
          </p:cNvSpPr>
          <p:nvPr>
            <p:ph type="sldNum" sz="quarter" idx="12"/>
          </p:nvPr>
        </p:nvSpPr>
        <p:spPr/>
        <p:txBody>
          <a:bodyPr/>
          <a:lstStyle/>
          <a:p>
            <a:fld id="{48C9EDD5-A97C-46FD-9F5C-A3C299D9C3EE}" type="slidenum">
              <a:rPr lang="nl-NL" smtClean="0"/>
              <a:t>‹nr.›</a:t>
            </a:fld>
            <a:endParaRPr lang="nl-NL"/>
          </a:p>
        </p:txBody>
      </p:sp>
    </p:spTree>
    <p:extLst>
      <p:ext uri="{BB962C8B-B14F-4D97-AF65-F5344CB8AC3E}">
        <p14:creationId xmlns:p14="http://schemas.microsoft.com/office/powerpoint/2010/main" val="1720831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9DFD1C-D8CF-4230-9210-E47E66B56A03}"/>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094C061B-8BAB-4883-BF5C-B6100038E5E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50EA497D-4086-4D02-AAD3-A632A437ECF2}"/>
              </a:ext>
            </a:extLst>
          </p:cNvPr>
          <p:cNvSpPr>
            <a:spLocks noGrp="1"/>
          </p:cNvSpPr>
          <p:nvPr>
            <p:ph type="dt" sz="half" idx="10"/>
          </p:nvPr>
        </p:nvSpPr>
        <p:spPr/>
        <p:txBody>
          <a:bodyPr/>
          <a:lstStyle/>
          <a:p>
            <a:endParaRPr lang="nl-NL"/>
          </a:p>
        </p:txBody>
      </p:sp>
      <p:sp>
        <p:nvSpPr>
          <p:cNvPr id="5" name="Tijdelijke aanduiding voor voettekst 4">
            <a:extLst>
              <a:ext uri="{FF2B5EF4-FFF2-40B4-BE49-F238E27FC236}">
                <a16:creationId xmlns:a16="http://schemas.microsoft.com/office/drawing/2014/main" id="{1837A1BC-F218-4085-B081-539E97BB8FF5}"/>
              </a:ext>
            </a:extLst>
          </p:cNvPr>
          <p:cNvSpPr>
            <a:spLocks noGrp="1"/>
          </p:cNvSpPr>
          <p:nvPr>
            <p:ph type="ftr" sz="quarter" idx="11"/>
          </p:nvPr>
        </p:nvSpPr>
        <p:spPr/>
        <p:txBody>
          <a:bodyPr/>
          <a:lstStyle/>
          <a:p>
            <a:r>
              <a:rPr lang="nl-NL"/>
              <a:t>RvT 23 februari 2015</a:t>
            </a:r>
          </a:p>
        </p:txBody>
      </p:sp>
      <p:sp>
        <p:nvSpPr>
          <p:cNvPr id="6" name="Tijdelijke aanduiding voor dianummer 5">
            <a:extLst>
              <a:ext uri="{FF2B5EF4-FFF2-40B4-BE49-F238E27FC236}">
                <a16:creationId xmlns:a16="http://schemas.microsoft.com/office/drawing/2014/main" id="{826567BA-6A87-437E-842D-5FE14B051D60}"/>
              </a:ext>
            </a:extLst>
          </p:cNvPr>
          <p:cNvSpPr>
            <a:spLocks noGrp="1"/>
          </p:cNvSpPr>
          <p:nvPr>
            <p:ph type="sldNum" sz="quarter" idx="12"/>
          </p:nvPr>
        </p:nvSpPr>
        <p:spPr/>
        <p:txBody>
          <a:bodyPr/>
          <a:lstStyle/>
          <a:p>
            <a:fld id="{46C58B90-A784-46C9-96FA-B6A1E97ECFA8}" type="slidenum">
              <a:rPr lang="nl-NL" smtClean="0"/>
              <a:t>‹nr.›</a:t>
            </a:fld>
            <a:endParaRPr lang="nl-NL"/>
          </a:p>
        </p:txBody>
      </p:sp>
    </p:spTree>
    <p:extLst>
      <p:ext uri="{BB962C8B-B14F-4D97-AF65-F5344CB8AC3E}">
        <p14:creationId xmlns:p14="http://schemas.microsoft.com/office/powerpoint/2010/main" val="18836883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257DCC-9B9F-4A39-9DA9-2453B7F3076B}"/>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45192CEE-E0BC-4661-BD9E-A3CF79D8ECB6}"/>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0DA55A5-69FF-4354-B15D-F18DEA8F8747}"/>
              </a:ext>
            </a:extLst>
          </p:cNvPr>
          <p:cNvSpPr>
            <a:spLocks noGrp="1"/>
          </p:cNvSpPr>
          <p:nvPr>
            <p:ph type="dt" sz="half" idx="10"/>
          </p:nvPr>
        </p:nvSpPr>
        <p:spPr/>
        <p:txBody>
          <a:bodyPr/>
          <a:lstStyle/>
          <a:p>
            <a:endParaRPr lang="nl-NL"/>
          </a:p>
        </p:txBody>
      </p:sp>
      <p:sp>
        <p:nvSpPr>
          <p:cNvPr id="5" name="Tijdelijke aanduiding voor voettekst 4">
            <a:extLst>
              <a:ext uri="{FF2B5EF4-FFF2-40B4-BE49-F238E27FC236}">
                <a16:creationId xmlns:a16="http://schemas.microsoft.com/office/drawing/2014/main" id="{0E43FE27-BAA5-48CA-99AA-3B39BCF40A88}"/>
              </a:ext>
            </a:extLst>
          </p:cNvPr>
          <p:cNvSpPr>
            <a:spLocks noGrp="1"/>
          </p:cNvSpPr>
          <p:nvPr>
            <p:ph type="ftr" sz="quarter" idx="11"/>
          </p:nvPr>
        </p:nvSpPr>
        <p:spPr/>
        <p:txBody>
          <a:bodyPr/>
          <a:lstStyle/>
          <a:p>
            <a:r>
              <a:rPr lang="nl-NL"/>
              <a:t>RvT 23 februari 2015</a:t>
            </a:r>
          </a:p>
        </p:txBody>
      </p:sp>
      <p:sp>
        <p:nvSpPr>
          <p:cNvPr id="6" name="Tijdelijke aanduiding voor dianummer 5">
            <a:extLst>
              <a:ext uri="{FF2B5EF4-FFF2-40B4-BE49-F238E27FC236}">
                <a16:creationId xmlns:a16="http://schemas.microsoft.com/office/drawing/2014/main" id="{798E0C13-115F-4BBB-A710-E9F54D2E1F5E}"/>
              </a:ext>
            </a:extLst>
          </p:cNvPr>
          <p:cNvSpPr>
            <a:spLocks noGrp="1"/>
          </p:cNvSpPr>
          <p:nvPr>
            <p:ph type="sldNum" sz="quarter" idx="12"/>
          </p:nvPr>
        </p:nvSpPr>
        <p:spPr/>
        <p:txBody>
          <a:bodyPr/>
          <a:lstStyle/>
          <a:p>
            <a:fld id="{46C58B90-A784-46C9-96FA-B6A1E97ECFA8}" type="slidenum">
              <a:rPr lang="nl-NL" smtClean="0"/>
              <a:t>‹nr.›</a:t>
            </a:fld>
            <a:endParaRPr lang="nl-NL"/>
          </a:p>
        </p:txBody>
      </p:sp>
    </p:spTree>
    <p:extLst>
      <p:ext uri="{BB962C8B-B14F-4D97-AF65-F5344CB8AC3E}">
        <p14:creationId xmlns:p14="http://schemas.microsoft.com/office/powerpoint/2010/main" val="32831102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8373FC-3475-4583-BD6E-5F4C27AEAB54}"/>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0A08D892-65A0-4F82-A06C-55B28A7D45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0EAB885D-0B04-4625-88FD-4E36439D154F}"/>
              </a:ext>
            </a:extLst>
          </p:cNvPr>
          <p:cNvSpPr>
            <a:spLocks noGrp="1"/>
          </p:cNvSpPr>
          <p:nvPr>
            <p:ph type="dt" sz="half" idx="10"/>
          </p:nvPr>
        </p:nvSpPr>
        <p:spPr/>
        <p:txBody>
          <a:bodyPr/>
          <a:lstStyle/>
          <a:p>
            <a:endParaRPr lang="nl-NL"/>
          </a:p>
        </p:txBody>
      </p:sp>
      <p:sp>
        <p:nvSpPr>
          <p:cNvPr id="5" name="Tijdelijke aanduiding voor voettekst 4">
            <a:extLst>
              <a:ext uri="{FF2B5EF4-FFF2-40B4-BE49-F238E27FC236}">
                <a16:creationId xmlns:a16="http://schemas.microsoft.com/office/drawing/2014/main" id="{152A2D42-BDF5-4672-BEEE-764C0B10A9D5}"/>
              </a:ext>
            </a:extLst>
          </p:cNvPr>
          <p:cNvSpPr>
            <a:spLocks noGrp="1"/>
          </p:cNvSpPr>
          <p:nvPr>
            <p:ph type="ftr" sz="quarter" idx="11"/>
          </p:nvPr>
        </p:nvSpPr>
        <p:spPr/>
        <p:txBody>
          <a:bodyPr/>
          <a:lstStyle/>
          <a:p>
            <a:r>
              <a:rPr lang="nl-NL"/>
              <a:t>RvT 23 februari 2015</a:t>
            </a:r>
          </a:p>
        </p:txBody>
      </p:sp>
      <p:sp>
        <p:nvSpPr>
          <p:cNvPr id="6" name="Tijdelijke aanduiding voor dianummer 5">
            <a:extLst>
              <a:ext uri="{FF2B5EF4-FFF2-40B4-BE49-F238E27FC236}">
                <a16:creationId xmlns:a16="http://schemas.microsoft.com/office/drawing/2014/main" id="{D9BBE8F9-5B6E-472B-8C4A-865664524520}"/>
              </a:ext>
            </a:extLst>
          </p:cNvPr>
          <p:cNvSpPr>
            <a:spLocks noGrp="1"/>
          </p:cNvSpPr>
          <p:nvPr>
            <p:ph type="sldNum" sz="quarter" idx="12"/>
          </p:nvPr>
        </p:nvSpPr>
        <p:spPr/>
        <p:txBody>
          <a:bodyPr/>
          <a:lstStyle/>
          <a:p>
            <a:fld id="{46C58B90-A784-46C9-96FA-B6A1E97ECFA8}" type="slidenum">
              <a:rPr lang="nl-NL" smtClean="0"/>
              <a:t>‹nr.›</a:t>
            </a:fld>
            <a:endParaRPr lang="nl-NL"/>
          </a:p>
        </p:txBody>
      </p:sp>
    </p:spTree>
    <p:extLst>
      <p:ext uri="{BB962C8B-B14F-4D97-AF65-F5344CB8AC3E}">
        <p14:creationId xmlns:p14="http://schemas.microsoft.com/office/powerpoint/2010/main" val="3385151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el en objec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9DC67-9780-6743-9E4F-F5C309E6752C}"/>
              </a:ext>
            </a:extLst>
          </p:cNvPr>
          <p:cNvSpPr>
            <a:spLocks noGrp="1"/>
          </p:cNvSpPr>
          <p:nvPr>
            <p:ph type="title"/>
          </p:nvPr>
        </p:nvSpPr>
        <p:spPr>
          <a:xfrm>
            <a:off x="838200" y="1825624"/>
            <a:ext cx="3943662" cy="1846965"/>
          </a:xfrm>
        </p:spPr>
        <p:txBody>
          <a:bodyPr anchor="t" anchorCtr="0"/>
          <a:lstStyle/>
          <a:p>
            <a:r>
              <a:rPr lang="nl-NL"/>
              <a:t>Klik om stijl te bewerken</a:t>
            </a:r>
            <a:endParaRPr lang="en-US"/>
          </a:p>
        </p:txBody>
      </p:sp>
      <p:sp>
        <p:nvSpPr>
          <p:cNvPr id="3" name="Content Placeholder 2">
            <a:extLst>
              <a:ext uri="{FF2B5EF4-FFF2-40B4-BE49-F238E27FC236}">
                <a16:creationId xmlns:a16="http://schemas.microsoft.com/office/drawing/2014/main" id="{41334B7C-FA3E-3A4F-AA98-CCCD803A6AD4}"/>
              </a:ext>
            </a:extLst>
          </p:cNvPr>
          <p:cNvSpPr>
            <a:spLocks noGrp="1"/>
          </p:cNvSpPr>
          <p:nvPr>
            <p:ph idx="1"/>
          </p:nvPr>
        </p:nvSpPr>
        <p:spPr>
          <a:xfrm>
            <a:off x="4937760" y="1918010"/>
            <a:ext cx="6416040" cy="4031941"/>
          </a:xfrm>
        </p:spPr>
        <p:txBody>
          <a:bodyPr>
            <a:normAutofit/>
          </a:bodyPr>
          <a:lstStyle>
            <a:lvl1pPr>
              <a:defRPr sz="1800"/>
            </a:lvl1pPr>
            <a:lvl2pPr>
              <a:defRPr sz="1600"/>
            </a:lvl2pPr>
            <a:lvl3pPr>
              <a:defRPr sz="1400"/>
            </a:lvl3pPr>
            <a:lvl4pPr>
              <a:defRPr sz="1200"/>
            </a:lvl4pPr>
            <a:lvl5pPr>
              <a:defRPr sz="12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2" name="Footer Placeholder 4">
            <a:extLst>
              <a:ext uri="{FF2B5EF4-FFF2-40B4-BE49-F238E27FC236}">
                <a16:creationId xmlns:a16="http://schemas.microsoft.com/office/drawing/2014/main" id="{FF04B925-BE1E-E24E-A9CA-3D2B4FABEEED}"/>
              </a:ext>
            </a:extLst>
          </p:cNvPr>
          <p:cNvSpPr>
            <a:spLocks noGrp="1"/>
          </p:cNvSpPr>
          <p:nvPr>
            <p:ph type="ftr" sz="quarter" idx="11"/>
          </p:nvPr>
        </p:nvSpPr>
        <p:spPr>
          <a:xfrm>
            <a:off x="838200" y="6257954"/>
            <a:ext cx="2962835" cy="365125"/>
          </a:xfrm>
        </p:spPr>
        <p:txBody>
          <a:bodyPr/>
          <a:lstStyle>
            <a:lvl1pPr algn="l">
              <a:defRPr b="0" i="0">
                <a:latin typeface="Verdana" panose="020B0604030504040204" pitchFamily="34" charset="0"/>
                <a:ea typeface="Verdana" panose="020B0604030504040204" pitchFamily="34" charset="0"/>
                <a:cs typeface="Verdana" panose="020B0604030504040204" pitchFamily="34" charset="0"/>
              </a:defRPr>
            </a:lvl1pPr>
          </a:lstStyle>
          <a:p>
            <a:endParaRPr lang="en-US"/>
          </a:p>
        </p:txBody>
      </p:sp>
      <p:sp>
        <p:nvSpPr>
          <p:cNvPr id="13" name="Slide Number Placeholder 5">
            <a:extLst>
              <a:ext uri="{FF2B5EF4-FFF2-40B4-BE49-F238E27FC236}">
                <a16:creationId xmlns:a16="http://schemas.microsoft.com/office/drawing/2014/main" id="{DC21FC59-0217-3345-8382-1A594D9F1948}"/>
              </a:ext>
            </a:extLst>
          </p:cNvPr>
          <p:cNvSpPr>
            <a:spLocks noGrp="1"/>
          </p:cNvSpPr>
          <p:nvPr>
            <p:ph type="sldNum" sz="quarter" idx="12"/>
          </p:nvPr>
        </p:nvSpPr>
        <p:spPr>
          <a:xfrm>
            <a:off x="10417215" y="6257954"/>
            <a:ext cx="863560" cy="365125"/>
          </a:xfrm>
        </p:spPr>
        <p:txBody>
          <a:bodyPr/>
          <a:lstStyle>
            <a:lvl1pPr>
              <a:defRPr b="0" i="0">
                <a:latin typeface="Verdana" panose="020B0604030504040204" pitchFamily="34" charset="0"/>
                <a:ea typeface="Verdana" panose="020B0604030504040204" pitchFamily="34" charset="0"/>
                <a:cs typeface="Verdana" panose="020B0604030504040204" pitchFamily="34" charset="0"/>
              </a:defRPr>
            </a:lvl1pPr>
          </a:lstStyle>
          <a:p>
            <a:fld id="{5C6BFB0B-7421-804D-9617-8460DF464CA0}" type="slidenum">
              <a:rPr lang="en-US" smtClean="0"/>
              <a:pPr/>
              <a:t>‹nr.›</a:t>
            </a:fld>
            <a:endParaRPr lang="en-US"/>
          </a:p>
        </p:txBody>
      </p:sp>
      <p:pic>
        <p:nvPicPr>
          <p:cNvPr id="5" name="Picture 4">
            <a:extLst>
              <a:ext uri="{FF2B5EF4-FFF2-40B4-BE49-F238E27FC236}">
                <a16:creationId xmlns:a16="http://schemas.microsoft.com/office/drawing/2014/main" id="{6B5587C0-FE6F-3444-9F8E-D279D3FA5BF8}"/>
              </a:ext>
            </a:extLst>
          </p:cNvPr>
          <p:cNvPicPr>
            <a:picLocks noChangeAspect="1"/>
          </p:cNvPicPr>
          <p:nvPr/>
        </p:nvPicPr>
        <p:blipFill rotWithShape="1">
          <a:blip r:embed="rId2"/>
          <a:srcRect l="3493" t="54369" r="19211" b="29575"/>
          <a:stretch/>
        </p:blipFill>
        <p:spPr>
          <a:xfrm>
            <a:off x="-8635" y="484650"/>
            <a:ext cx="4790497" cy="552241"/>
          </a:xfrm>
          <a:prstGeom prst="rect">
            <a:avLst/>
          </a:prstGeom>
        </p:spPr>
      </p:pic>
      <p:sp>
        <p:nvSpPr>
          <p:cNvPr id="11" name="Text Placeholder 2">
            <a:extLst>
              <a:ext uri="{FF2B5EF4-FFF2-40B4-BE49-F238E27FC236}">
                <a16:creationId xmlns:a16="http://schemas.microsoft.com/office/drawing/2014/main" id="{49E95C1F-2C36-964A-AE22-1A91FD00D6B1}"/>
              </a:ext>
            </a:extLst>
          </p:cNvPr>
          <p:cNvSpPr>
            <a:spLocks noGrp="1"/>
          </p:cNvSpPr>
          <p:nvPr>
            <p:ph type="body" idx="13"/>
          </p:nvPr>
        </p:nvSpPr>
        <p:spPr>
          <a:xfrm>
            <a:off x="839788" y="3781586"/>
            <a:ext cx="3942074" cy="2168364"/>
          </a:xfrm>
        </p:spPr>
        <p:txBody>
          <a:bodyPr anchor="t">
            <a:normAutofit/>
          </a:bodyPr>
          <a:lstStyle>
            <a:lvl1pPr marL="0" indent="0">
              <a:buNone/>
              <a:defRPr sz="2000" b="0">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pic>
        <p:nvPicPr>
          <p:cNvPr id="9" name="Picture 8">
            <a:extLst>
              <a:ext uri="{FF2B5EF4-FFF2-40B4-BE49-F238E27FC236}">
                <a16:creationId xmlns:a16="http://schemas.microsoft.com/office/drawing/2014/main" id="{09D8A3FA-6E43-164E-8D3C-BD8E9C94CBD9}"/>
              </a:ext>
            </a:extLst>
          </p:cNvPr>
          <p:cNvPicPr>
            <a:picLocks noChangeAspect="1"/>
          </p:cNvPicPr>
          <p:nvPr/>
        </p:nvPicPr>
        <p:blipFill>
          <a:blip r:embed="rId3"/>
          <a:stretch>
            <a:fillRect/>
          </a:stretch>
        </p:blipFill>
        <p:spPr>
          <a:xfrm>
            <a:off x="10533070" y="484650"/>
            <a:ext cx="749593" cy="421200"/>
          </a:xfrm>
          <a:prstGeom prst="rect">
            <a:avLst/>
          </a:prstGeom>
        </p:spPr>
      </p:pic>
    </p:spTree>
    <p:extLst>
      <p:ext uri="{BB962C8B-B14F-4D97-AF65-F5344CB8AC3E}">
        <p14:creationId xmlns:p14="http://schemas.microsoft.com/office/powerpoint/2010/main" val="4582001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3BD04D-61EF-438C-9B7A-2A4644FB6F80}"/>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5AF2ACD5-3389-47FF-B1F1-2E4DDA6757F9}"/>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1162131B-86ED-4B81-AF55-7700A728C75B}"/>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2D9A1F62-6CE0-4177-A90D-D0A372882D0D}"/>
              </a:ext>
            </a:extLst>
          </p:cNvPr>
          <p:cNvSpPr>
            <a:spLocks noGrp="1"/>
          </p:cNvSpPr>
          <p:nvPr>
            <p:ph type="dt" sz="half" idx="10"/>
          </p:nvPr>
        </p:nvSpPr>
        <p:spPr/>
        <p:txBody>
          <a:bodyPr/>
          <a:lstStyle/>
          <a:p>
            <a:endParaRPr lang="nl-NL"/>
          </a:p>
        </p:txBody>
      </p:sp>
      <p:sp>
        <p:nvSpPr>
          <p:cNvPr id="6" name="Tijdelijke aanduiding voor voettekst 5">
            <a:extLst>
              <a:ext uri="{FF2B5EF4-FFF2-40B4-BE49-F238E27FC236}">
                <a16:creationId xmlns:a16="http://schemas.microsoft.com/office/drawing/2014/main" id="{951F38FC-1780-46E8-AA8D-6F1B749C22A2}"/>
              </a:ext>
            </a:extLst>
          </p:cNvPr>
          <p:cNvSpPr>
            <a:spLocks noGrp="1"/>
          </p:cNvSpPr>
          <p:nvPr>
            <p:ph type="ftr" sz="quarter" idx="11"/>
          </p:nvPr>
        </p:nvSpPr>
        <p:spPr/>
        <p:txBody>
          <a:bodyPr/>
          <a:lstStyle/>
          <a:p>
            <a:r>
              <a:rPr lang="nl-NL"/>
              <a:t>RvT 23 februari 2015</a:t>
            </a:r>
          </a:p>
        </p:txBody>
      </p:sp>
      <p:sp>
        <p:nvSpPr>
          <p:cNvPr id="7" name="Tijdelijke aanduiding voor dianummer 6">
            <a:extLst>
              <a:ext uri="{FF2B5EF4-FFF2-40B4-BE49-F238E27FC236}">
                <a16:creationId xmlns:a16="http://schemas.microsoft.com/office/drawing/2014/main" id="{7516CB9C-E9B9-4FB8-A6B0-C2E100D62762}"/>
              </a:ext>
            </a:extLst>
          </p:cNvPr>
          <p:cNvSpPr>
            <a:spLocks noGrp="1"/>
          </p:cNvSpPr>
          <p:nvPr>
            <p:ph type="sldNum" sz="quarter" idx="12"/>
          </p:nvPr>
        </p:nvSpPr>
        <p:spPr/>
        <p:txBody>
          <a:bodyPr/>
          <a:lstStyle/>
          <a:p>
            <a:fld id="{46C58B90-A784-46C9-96FA-B6A1E97ECFA8}" type="slidenum">
              <a:rPr lang="nl-NL" smtClean="0"/>
              <a:t>‹nr.›</a:t>
            </a:fld>
            <a:endParaRPr lang="nl-NL"/>
          </a:p>
        </p:txBody>
      </p:sp>
    </p:spTree>
    <p:extLst>
      <p:ext uri="{BB962C8B-B14F-4D97-AF65-F5344CB8AC3E}">
        <p14:creationId xmlns:p14="http://schemas.microsoft.com/office/powerpoint/2010/main" val="15267513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B94D06-8E0C-49C7-96FB-B2D21DB4AFAE}"/>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2974F4A0-7AC9-496C-8080-F4E5FDF07C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9439DAC6-B319-4895-8037-95E5D0FC30A7}"/>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9762D660-BA82-4F01-85D2-8B268762A0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1D6A8E11-6424-4BAB-A0F0-FB99E47D71D2}"/>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C354192B-090E-4B29-89BD-698BEAE26B83}"/>
              </a:ext>
            </a:extLst>
          </p:cNvPr>
          <p:cNvSpPr>
            <a:spLocks noGrp="1"/>
          </p:cNvSpPr>
          <p:nvPr>
            <p:ph type="dt" sz="half" idx="10"/>
          </p:nvPr>
        </p:nvSpPr>
        <p:spPr/>
        <p:txBody>
          <a:bodyPr/>
          <a:lstStyle/>
          <a:p>
            <a:endParaRPr lang="nl-NL"/>
          </a:p>
        </p:txBody>
      </p:sp>
      <p:sp>
        <p:nvSpPr>
          <p:cNvPr id="8" name="Tijdelijke aanduiding voor voettekst 7">
            <a:extLst>
              <a:ext uri="{FF2B5EF4-FFF2-40B4-BE49-F238E27FC236}">
                <a16:creationId xmlns:a16="http://schemas.microsoft.com/office/drawing/2014/main" id="{55B95F8B-E1D1-4743-85D2-FD1036B2D089}"/>
              </a:ext>
            </a:extLst>
          </p:cNvPr>
          <p:cNvSpPr>
            <a:spLocks noGrp="1"/>
          </p:cNvSpPr>
          <p:nvPr>
            <p:ph type="ftr" sz="quarter" idx="11"/>
          </p:nvPr>
        </p:nvSpPr>
        <p:spPr/>
        <p:txBody>
          <a:bodyPr/>
          <a:lstStyle/>
          <a:p>
            <a:r>
              <a:rPr lang="nl-NL"/>
              <a:t>RvT 23 februari 2015</a:t>
            </a:r>
          </a:p>
        </p:txBody>
      </p:sp>
      <p:sp>
        <p:nvSpPr>
          <p:cNvPr id="9" name="Tijdelijke aanduiding voor dianummer 8">
            <a:extLst>
              <a:ext uri="{FF2B5EF4-FFF2-40B4-BE49-F238E27FC236}">
                <a16:creationId xmlns:a16="http://schemas.microsoft.com/office/drawing/2014/main" id="{0F3005BB-7431-4881-81C9-541F21CFBEE7}"/>
              </a:ext>
            </a:extLst>
          </p:cNvPr>
          <p:cNvSpPr>
            <a:spLocks noGrp="1"/>
          </p:cNvSpPr>
          <p:nvPr>
            <p:ph type="sldNum" sz="quarter" idx="12"/>
          </p:nvPr>
        </p:nvSpPr>
        <p:spPr/>
        <p:txBody>
          <a:bodyPr/>
          <a:lstStyle/>
          <a:p>
            <a:fld id="{46C58B90-A784-46C9-96FA-B6A1E97ECFA8}" type="slidenum">
              <a:rPr lang="nl-NL" smtClean="0"/>
              <a:t>‹nr.›</a:t>
            </a:fld>
            <a:endParaRPr lang="nl-NL"/>
          </a:p>
        </p:txBody>
      </p:sp>
    </p:spTree>
    <p:extLst>
      <p:ext uri="{BB962C8B-B14F-4D97-AF65-F5344CB8AC3E}">
        <p14:creationId xmlns:p14="http://schemas.microsoft.com/office/powerpoint/2010/main" val="42001004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C7F27E-7F7B-4DF0-80A9-E5EDBA10CCD3}"/>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ADEFE5AB-59D1-4F07-A740-EF03E33474CA}"/>
              </a:ext>
            </a:extLst>
          </p:cNvPr>
          <p:cNvSpPr>
            <a:spLocks noGrp="1"/>
          </p:cNvSpPr>
          <p:nvPr>
            <p:ph type="dt" sz="half" idx="10"/>
          </p:nvPr>
        </p:nvSpPr>
        <p:spPr/>
        <p:txBody>
          <a:bodyPr/>
          <a:lstStyle/>
          <a:p>
            <a:endParaRPr lang="nl-NL"/>
          </a:p>
        </p:txBody>
      </p:sp>
      <p:sp>
        <p:nvSpPr>
          <p:cNvPr id="4" name="Tijdelijke aanduiding voor voettekst 3">
            <a:extLst>
              <a:ext uri="{FF2B5EF4-FFF2-40B4-BE49-F238E27FC236}">
                <a16:creationId xmlns:a16="http://schemas.microsoft.com/office/drawing/2014/main" id="{28A411BE-5A87-404C-B7A8-8E7073E931CE}"/>
              </a:ext>
            </a:extLst>
          </p:cNvPr>
          <p:cNvSpPr>
            <a:spLocks noGrp="1"/>
          </p:cNvSpPr>
          <p:nvPr>
            <p:ph type="ftr" sz="quarter" idx="11"/>
          </p:nvPr>
        </p:nvSpPr>
        <p:spPr/>
        <p:txBody>
          <a:bodyPr/>
          <a:lstStyle/>
          <a:p>
            <a:r>
              <a:rPr lang="nl-NL"/>
              <a:t>RvT 23 februari 2015</a:t>
            </a:r>
          </a:p>
        </p:txBody>
      </p:sp>
      <p:sp>
        <p:nvSpPr>
          <p:cNvPr id="5" name="Tijdelijke aanduiding voor dianummer 4">
            <a:extLst>
              <a:ext uri="{FF2B5EF4-FFF2-40B4-BE49-F238E27FC236}">
                <a16:creationId xmlns:a16="http://schemas.microsoft.com/office/drawing/2014/main" id="{2BCB6D4F-F3FA-49A6-ABCB-1B6ACF21E57E}"/>
              </a:ext>
            </a:extLst>
          </p:cNvPr>
          <p:cNvSpPr>
            <a:spLocks noGrp="1"/>
          </p:cNvSpPr>
          <p:nvPr>
            <p:ph type="sldNum" sz="quarter" idx="12"/>
          </p:nvPr>
        </p:nvSpPr>
        <p:spPr/>
        <p:txBody>
          <a:bodyPr/>
          <a:lstStyle/>
          <a:p>
            <a:fld id="{46C58B90-A784-46C9-96FA-B6A1E97ECFA8}" type="slidenum">
              <a:rPr lang="nl-NL" smtClean="0"/>
              <a:t>‹nr.›</a:t>
            </a:fld>
            <a:endParaRPr lang="nl-NL"/>
          </a:p>
        </p:txBody>
      </p:sp>
    </p:spTree>
    <p:extLst>
      <p:ext uri="{BB962C8B-B14F-4D97-AF65-F5344CB8AC3E}">
        <p14:creationId xmlns:p14="http://schemas.microsoft.com/office/powerpoint/2010/main" val="15994677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163F180F-9E91-451A-BD15-791D93217E1F}"/>
              </a:ext>
            </a:extLst>
          </p:cNvPr>
          <p:cNvSpPr>
            <a:spLocks noGrp="1"/>
          </p:cNvSpPr>
          <p:nvPr>
            <p:ph type="dt" sz="half" idx="10"/>
          </p:nvPr>
        </p:nvSpPr>
        <p:spPr/>
        <p:txBody>
          <a:bodyPr/>
          <a:lstStyle/>
          <a:p>
            <a:endParaRPr lang="nl-NL"/>
          </a:p>
        </p:txBody>
      </p:sp>
      <p:sp>
        <p:nvSpPr>
          <p:cNvPr id="3" name="Tijdelijke aanduiding voor voettekst 2">
            <a:extLst>
              <a:ext uri="{FF2B5EF4-FFF2-40B4-BE49-F238E27FC236}">
                <a16:creationId xmlns:a16="http://schemas.microsoft.com/office/drawing/2014/main" id="{BBABE2E3-1ACE-46A8-ACAB-6E6B357184ED}"/>
              </a:ext>
            </a:extLst>
          </p:cNvPr>
          <p:cNvSpPr>
            <a:spLocks noGrp="1"/>
          </p:cNvSpPr>
          <p:nvPr>
            <p:ph type="ftr" sz="quarter" idx="11"/>
          </p:nvPr>
        </p:nvSpPr>
        <p:spPr/>
        <p:txBody>
          <a:bodyPr/>
          <a:lstStyle/>
          <a:p>
            <a:r>
              <a:rPr lang="nl-NL"/>
              <a:t>RvT 23 februari 2015</a:t>
            </a:r>
          </a:p>
        </p:txBody>
      </p:sp>
      <p:sp>
        <p:nvSpPr>
          <p:cNvPr id="4" name="Tijdelijke aanduiding voor dianummer 3">
            <a:extLst>
              <a:ext uri="{FF2B5EF4-FFF2-40B4-BE49-F238E27FC236}">
                <a16:creationId xmlns:a16="http://schemas.microsoft.com/office/drawing/2014/main" id="{083E0152-E4BA-43B7-BB28-04B3148716A8}"/>
              </a:ext>
            </a:extLst>
          </p:cNvPr>
          <p:cNvSpPr>
            <a:spLocks noGrp="1"/>
          </p:cNvSpPr>
          <p:nvPr>
            <p:ph type="sldNum" sz="quarter" idx="12"/>
          </p:nvPr>
        </p:nvSpPr>
        <p:spPr/>
        <p:txBody>
          <a:bodyPr/>
          <a:lstStyle/>
          <a:p>
            <a:fld id="{46C58B90-A784-46C9-96FA-B6A1E97ECFA8}" type="slidenum">
              <a:rPr lang="nl-NL" smtClean="0"/>
              <a:t>‹nr.›</a:t>
            </a:fld>
            <a:endParaRPr lang="nl-NL"/>
          </a:p>
        </p:txBody>
      </p:sp>
    </p:spTree>
    <p:extLst>
      <p:ext uri="{BB962C8B-B14F-4D97-AF65-F5344CB8AC3E}">
        <p14:creationId xmlns:p14="http://schemas.microsoft.com/office/powerpoint/2010/main" val="9780970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3E1013-3A02-46A8-BCB5-645B4BD8632F}"/>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A3A55C62-D208-4924-8D75-879E65FDBB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6E4F5977-D9CC-4868-A8F9-A735AD3211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D9B85DF9-D04D-446B-BEE2-FF6001CD3EAD}"/>
              </a:ext>
            </a:extLst>
          </p:cNvPr>
          <p:cNvSpPr>
            <a:spLocks noGrp="1"/>
          </p:cNvSpPr>
          <p:nvPr>
            <p:ph type="dt" sz="half" idx="10"/>
          </p:nvPr>
        </p:nvSpPr>
        <p:spPr/>
        <p:txBody>
          <a:bodyPr/>
          <a:lstStyle/>
          <a:p>
            <a:endParaRPr lang="nl-NL"/>
          </a:p>
        </p:txBody>
      </p:sp>
      <p:sp>
        <p:nvSpPr>
          <p:cNvPr id="6" name="Tijdelijke aanduiding voor voettekst 5">
            <a:extLst>
              <a:ext uri="{FF2B5EF4-FFF2-40B4-BE49-F238E27FC236}">
                <a16:creationId xmlns:a16="http://schemas.microsoft.com/office/drawing/2014/main" id="{A344652B-E0AF-43EF-8464-04F6E5DCA9BA}"/>
              </a:ext>
            </a:extLst>
          </p:cNvPr>
          <p:cNvSpPr>
            <a:spLocks noGrp="1"/>
          </p:cNvSpPr>
          <p:nvPr>
            <p:ph type="ftr" sz="quarter" idx="11"/>
          </p:nvPr>
        </p:nvSpPr>
        <p:spPr/>
        <p:txBody>
          <a:bodyPr/>
          <a:lstStyle/>
          <a:p>
            <a:r>
              <a:rPr lang="nl-NL"/>
              <a:t>RvT 23 februari 2015</a:t>
            </a:r>
          </a:p>
        </p:txBody>
      </p:sp>
      <p:sp>
        <p:nvSpPr>
          <p:cNvPr id="7" name="Tijdelijke aanduiding voor dianummer 6">
            <a:extLst>
              <a:ext uri="{FF2B5EF4-FFF2-40B4-BE49-F238E27FC236}">
                <a16:creationId xmlns:a16="http://schemas.microsoft.com/office/drawing/2014/main" id="{4671CE49-473A-4F4A-8631-3BAC1756750E}"/>
              </a:ext>
            </a:extLst>
          </p:cNvPr>
          <p:cNvSpPr>
            <a:spLocks noGrp="1"/>
          </p:cNvSpPr>
          <p:nvPr>
            <p:ph type="sldNum" sz="quarter" idx="12"/>
          </p:nvPr>
        </p:nvSpPr>
        <p:spPr/>
        <p:txBody>
          <a:bodyPr/>
          <a:lstStyle/>
          <a:p>
            <a:fld id="{46C58B90-A784-46C9-96FA-B6A1E97ECFA8}" type="slidenum">
              <a:rPr lang="nl-NL" smtClean="0"/>
              <a:t>‹nr.›</a:t>
            </a:fld>
            <a:endParaRPr lang="nl-NL"/>
          </a:p>
        </p:txBody>
      </p:sp>
    </p:spTree>
    <p:extLst>
      <p:ext uri="{BB962C8B-B14F-4D97-AF65-F5344CB8AC3E}">
        <p14:creationId xmlns:p14="http://schemas.microsoft.com/office/powerpoint/2010/main" val="11553212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16E299-68D6-49BA-8042-21C4CB6D597E}"/>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DCEF4AFE-CA13-4BDC-8D99-AA302A52E1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05AEC50A-A9CD-4A9C-B302-CD4DBB787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8770D1E6-88EB-4DB7-BD03-665321D97075}"/>
              </a:ext>
            </a:extLst>
          </p:cNvPr>
          <p:cNvSpPr>
            <a:spLocks noGrp="1"/>
          </p:cNvSpPr>
          <p:nvPr>
            <p:ph type="dt" sz="half" idx="10"/>
          </p:nvPr>
        </p:nvSpPr>
        <p:spPr/>
        <p:txBody>
          <a:bodyPr/>
          <a:lstStyle/>
          <a:p>
            <a:endParaRPr lang="nl-NL"/>
          </a:p>
        </p:txBody>
      </p:sp>
      <p:sp>
        <p:nvSpPr>
          <p:cNvPr id="6" name="Tijdelijke aanduiding voor voettekst 5">
            <a:extLst>
              <a:ext uri="{FF2B5EF4-FFF2-40B4-BE49-F238E27FC236}">
                <a16:creationId xmlns:a16="http://schemas.microsoft.com/office/drawing/2014/main" id="{EE8F13C2-AF39-49B5-A541-4F4C8C3BADC2}"/>
              </a:ext>
            </a:extLst>
          </p:cNvPr>
          <p:cNvSpPr>
            <a:spLocks noGrp="1"/>
          </p:cNvSpPr>
          <p:nvPr>
            <p:ph type="ftr" sz="quarter" idx="11"/>
          </p:nvPr>
        </p:nvSpPr>
        <p:spPr/>
        <p:txBody>
          <a:bodyPr/>
          <a:lstStyle/>
          <a:p>
            <a:r>
              <a:rPr lang="nl-NL"/>
              <a:t>RvT 23 februari 2015</a:t>
            </a:r>
          </a:p>
        </p:txBody>
      </p:sp>
      <p:sp>
        <p:nvSpPr>
          <p:cNvPr id="7" name="Tijdelijke aanduiding voor dianummer 6">
            <a:extLst>
              <a:ext uri="{FF2B5EF4-FFF2-40B4-BE49-F238E27FC236}">
                <a16:creationId xmlns:a16="http://schemas.microsoft.com/office/drawing/2014/main" id="{D911C3B8-9E56-44EA-8388-4FC01906FAE2}"/>
              </a:ext>
            </a:extLst>
          </p:cNvPr>
          <p:cNvSpPr>
            <a:spLocks noGrp="1"/>
          </p:cNvSpPr>
          <p:nvPr>
            <p:ph type="sldNum" sz="quarter" idx="12"/>
          </p:nvPr>
        </p:nvSpPr>
        <p:spPr/>
        <p:txBody>
          <a:bodyPr/>
          <a:lstStyle/>
          <a:p>
            <a:fld id="{46C58B90-A784-46C9-96FA-B6A1E97ECFA8}" type="slidenum">
              <a:rPr lang="nl-NL" smtClean="0"/>
              <a:t>‹nr.›</a:t>
            </a:fld>
            <a:endParaRPr lang="nl-NL"/>
          </a:p>
        </p:txBody>
      </p:sp>
    </p:spTree>
    <p:extLst>
      <p:ext uri="{BB962C8B-B14F-4D97-AF65-F5344CB8AC3E}">
        <p14:creationId xmlns:p14="http://schemas.microsoft.com/office/powerpoint/2010/main" val="28346458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3A1D47-B0FF-46CF-BF06-74F533FCCC64}"/>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1A7A943D-E14D-460A-8D1A-D0F5BB9023CC}"/>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FCAE319-7681-481A-8501-04FF32051746}"/>
              </a:ext>
            </a:extLst>
          </p:cNvPr>
          <p:cNvSpPr>
            <a:spLocks noGrp="1"/>
          </p:cNvSpPr>
          <p:nvPr>
            <p:ph type="dt" sz="half" idx="10"/>
          </p:nvPr>
        </p:nvSpPr>
        <p:spPr/>
        <p:txBody>
          <a:bodyPr/>
          <a:lstStyle/>
          <a:p>
            <a:endParaRPr lang="nl-NL"/>
          </a:p>
        </p:txBody>
      </p:sp>
      <p:sp>
        <p:nvSpPr>
          <p:cNvPr id="5" name="Tijdelijke aanduiding voor voettekst 4">
            <a:extLst>
              <a:ext uri="{FF2B5EF4-FFF2-40B4-BE49-F238E27FC236}">
                <a16:creationId xmlns:a16="http://schemas.microsoft.com/office/drawing/2014/main" id="{CC044110-BCAB-44E0-BB53-CB0EB0844D04}"/>
              </a:ext>
            </a:extLst>
          </p:cNvPr>
          <p:cNvSpPr>
            <a:spLocks noGrp="1"/>
          </p:cNvSpPr>
          <p:nvPr>
            <p:ph type="ftr" sz="quarter" idx="11"/>
          </p:nvPr>
        </p:nvSpPr>
        <p:spPr/>
        <p:txBody>
          <a:bodyPr/>
          <a:lstStyle/>
          <a:p>
            <a:r>
              <a:rPr lang="nl-NL"/>
              <a:t>RvT 23 februari 2015</a:t>
            </a:r>
          </a:p>
        </p:txBody>
      </p:sp>
      <p:sp>
        <p:nvSpPr>
          <p:cNvPr id="6" name="Tijdelijke aanduiding voor dianummer 5">
            <a:extLst>
              <a:ext uri="{FF2B5EF4-FFF2-40B4-BE49-F238E27FC236}">
                <a16:creationId xmlns:a16="http://schemas.microsoft.com/office/drawing/2014/main" id="{216D24C5-EA30-45B0-98A0-49B5725863A2}"/>
              </a:ext>
            </a:extLst>
          </p:cNvPr>
          <p:cNvSpPr>
            <a:spLocks noGrp="1"/>
          </p:cNvSpPr>
          <p:nvPr>
            <p:ph type="sldNum" sz="quarter" idx="12"/>
          </p:nvPr>
        </p:nvSpPr>
        <p:spPr/>
        <p:txBody>
          <a:bodyPr/>
          <a:lstStyle/>
          <a:p>
            <a:fld id="{46C58B90-A784-46C9-96FA-B6A1E97ECFA8}" type="slidenum">
              <a:rPr lang="nl-NL" smtClean="0"/>
              <a:t>‹nr.›</a:t>
            </a:fld>
            <a:endParaRPr lang="nl-NL"/>
          </a:p>
        </p:txBody>
      </p:sp>
    </p:spTree>
    <p:extLst>
      <p:ext uri="{BB962C8B-B14F-4D97-AF65-F5344CB8AC3E}">
        <p14:creationId xmlns:p14="http://schemas.microsoft.com/office/powerpoint/2010/main" val="21966173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75FDBF7A-8DB7-4E1A-9250-0F8C2399E349}"/>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F630FBA8-EEB0-4D85-AB79-4683CB890B23}"/>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6B6ECAF-3AAD-449C-844A-00DB67C434A3}"/>
              </a:ext>
            </a:extLst>
          </p:cNvPr>
          <p:cNvSpPr>
            <a:spLocks noGrp="1"/>
          </p:cNvSpPr>
          <p:nvPr>
            <p:ph type="dt" sz="half" idx="10"/>
          </p:nvPr>
        </p:nvSpPr>
        <p:spPr/>
        <p:txBody>
          <a:bodyPr/>
          <a:lstStyle/>
          <a:p>
            <a:endParaRPr lang="nl-NL"/>
          </a:p>
        </p:txBody>
      </p:sp>
      <p:sp>
        <p:nvSpPr>
          <p:cNvPr id="5" name="Tijdelijke aanduiding voor voettekst 4">
            <a:extLst>
              <a:ext uri="{FF2B5EF4-FFF2-40B4-BE49-F238E27FC236}">
                <a16:creationId xmlns:a16="http://schemas.microsoft.com/office/drawing/2014/main" id="{EED89CE1-A81E-440A-BCD7-278133B74B79}"/>
              </a:ext>
            </a:extLst>
          </p:cNvPr>
          <p:cNvSpPr>
            <a:spLocks noGrp="1"/>
          </p:cNvSpPr>
          <p:nvPr>
            <p:ph type="ftr" sz="quarter" idx="11"/>
          </p:nvPr>
        </p:nvSpPr>
        <p:spPr/>
        <p:txBody>
          <a:bodyPr/>
          <a:lstStyle/>
          <a:p>
            <a:r>
              <a:rPr lang="nl-NL"/>
              <a:t>RvT 23 februari 2015</a:t>
            </a:r>
          </a:p>
        </p:txBody>
      </p:sp>
      <p:sp>
        <p:nvSpPr>
          <p:cNvPr id="6" name="Tijdelijke aanduiding voor dianummer 5">
            <a:extLst>
              <a:ext uri="{FF2B5EF4-FFF2-40B4-BE49-F238E27FC236}">
                <a16:creationId xmlns:a16="http://schemas.microsoft.com/office/drawing/2014/main" id="{B13B4193-9900-4CCA-A5C3-D55530915862}"/>
              </a:ext>
            </a:extLst>
          </p:cNvPr>
          <p:cNvSpPr>
            <a:spLocks noGrp="1"/>
          </p:cNvSpPr>
          <p:nvPr>
            <p:ph type="sldNum" sz="quarter" idx="12"/>
          </p:nvPr>
        </p:nvSpPr>
        <p:spPr/>
        <p:txBody>
          <a:bodyPr/>
          <a:lstStyle/>
          <a:p>
            <a:fld id="{46C58B90-A784-46C9-96FA-B6A1E97ECFA8}" type="slidenum">
              <a:rPr lang="nl-NL" smtClean="0"/>
              <a:t>‹nr.›</a:t>
            </a:fld>
            <a:endParaRPr lang="nl-NL"/>
          </a:p>
        </p:txBody>
      </p:sp>
    </p:spTree>
    <p:extLst>
      <p:ext uri="{BB962C8B-B14F-4D97-AF65-F5344CB8AC3E}">
        <p14:creationId xmlns:p14="http://schemas.microsoft.com/office/powerpoint/2010/main" val="243940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userDrawn="1">
  <p:cSld name="Afbeeldingsindeling tekst 2">
    <p:spTree>
      <p:nvGrpSpPr>
        <p:cNvPr id="1" name=""/>
        <p:cNvGrpSpPr/>
        <p:nvPr/>
      </p:nvGrpSpPr>
      <p:grpSpPr>
        <a:xfrm>
          <a:off x="0" y="0"/>
          <a:ext cx="0" cy="0"/>
          <a:chOff x="0" y="0"/>
          <a:chExt cx="0" cy="0"/>
        </a:xfrm>
      </p:grpSpPr>
      <p:sp>
        <p:nvSpPr>
          <p:cNvPr id="7" name="Tijdelijke aanduiding voor afbeelding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6096000" cy="6371351"/>
          </a:xfrm>
          <a:solidFill>
            <a:schemeClr val="bg1">
              <a:lumMod val="95000"/>
            </a:schemeClr>
          </a:solidFill>
        </p:spPr>
        <p:txBody>
          <a:bodyPr tIns="1584000" rtlCol="0" anchor="t"/>
          <a:lstStyle>
            <a:lvl1pPr marL="0" indent="0" algn="ctr">
              <a:buNone/>
              <a:defRPr sz="1200" i="1">
                <a:latin typeface="Times New Roman" panose="02020603050405020304" pitchFamily="18" charset="0"/>
                <a:cs typeface="Times New Roman" panose="02020603050405020304" pitchFamily="18" charset="0"/>
              </a:defRPr>
            </a:lvl1pPr>
          </a:lstStyle>
          <a:p>
            <a:pPr rtl="0"/>
            <a:r>
              <a:rPr lang="nl-NL" dirty="0"/>
              <a:t>Uw foto invoegen of slepen en neerzetten</a:t>
            </a:r>
          </a:p>
        </p:txBody>
      </p:sp>
      <p:sp>
        <p:nvSpPr>
          <p:cNvPr id="2" name="Titel 1">
            <a:extLst>
              <a:ext uri="{FF2B5EF4-FFF2-40B4-BE49-F238E27FC236}">
                <a16:creationId xmlns:a16="http://schemas.microsoft.com/office/drawing/2014/main" id="{40EE479C-D1F6-4BAC-80D2-90EF74E3261A}"/>
              </a:ext>
            </a:extLst>
          </p:cNvPr>
          <p:cNvSpPr>
            <a:spLocks noGrp="1"/>
          </p:cNvSpPr>
          <p:nvPr>
            <p:ph type="title" hasCustomPrompt="1"/>
          </p:nvPr>
        </p:nvSpPr>
        <p:spPr>
          <a:xfrm>
            <a:off x="5118100" y="1869795"/>
            <a:ext cx="6641900" cy="1124345"/>
          </a:xfrm>
          <a:solidFill>
            <a:schemeClr val="bg1">
              <a:lumMod val="95000"/>
            </a:schemeClr>
          </a:solidFill>
        </p:spPr>
        <p:txBody>
          <a:bodyPr lIns="180000" tIns="180000" rIns="180000" bIns="180000" rtlCol="0"/>
          <a:lstStyle>
            <a:lvl1pPr algn="l">
              <a:defRPr sz="4300" b="1" spc="-300">
                <a:solidFill>
                  <a:schemeClr val="tx1">
                    <a:lumMod val="75000"/>
                    <a:lumOff val="25000"/>
                  </a:schemeClr>
                </a:solidFill>
              </a:defRPr>
            </a:lvl1pPr>
          </a:lstStyle>
          <a:p>
            <a:pPr rtl="0"/>
            <a:r>
              <a:rPr lang="nl-NL" dirty="0"/>
              <a:t>Klikken om paginatitel te bewerken</a:t>
            </a:r>
          </a:p>
        </p:txBody>
      </p:sp>
      <p:sp>
        <p:nvSpPr>
          <p:cNvPr id="10" name="Subtitel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5118334" y="2994141"/>
            <a:ext cx="6641626" cy="590155"/>
          </a:xfrm>
          <a:solidFill>
            <a:schemeClr val="tx1">
              <a:alpha val="80000"/>
            </a:schemeClr>
          </a:solidFill>
        </p:spPr>
        <p:txBody>
          <a:bodyPr lIns="180000" tIns="180000" rIns="180000" bIns="180000" rtlCol="0"/>
          <a:lstStyle>
            <a:lvl1pPr marL="0" indent="0" algn="l">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rtl="0"/>
            <a:r>
              <a:rPr lang="nl-NL" dirty="0"/>
              <a:t>Subtitel</a:t>
            </a:r>
          </a:p>
        </p:txBody>
      </p:sp>
      <p:sp>
        <p:nvSpPr>
          <p:cNvPr id="3" name="Tijdelijke aanduiding voor inhoud 2">
            <a:extLst>
              <a:ext uri="{FF2B5EF4-FFF2-40B4-BE49-F238E27FC236}">
                <a16:creationId xmlns:a16="http://schemas.microsoft.com/office/drawing/2014/main" id="{A22238F2-C6EC-476F-8371-119AECBA5622}"/>
              </a:ext>
            </a:extLst>
          </p:cNvPr>
          <p:cNvSpPr>
            <a:spLocks noGrp="1"/>
          </p:cNvSpPr>
          <p:nvPr>
            <p:ph sz="half" idx="1" hasCustomPrompt="1"/>
          </p:nvPr>
        </p:nvSpPr>
        <p:spPr>
          <a:xfrm>
            <a:off x="6288000" y="3763648"/>
            <a:ext cx="5472000" cy="2428351"/>
          </a:xfr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4" name="Tijdelijke aanduiding voor voettekst 3">
            <a:extLst>
              <a:ext uri="{FF2B5EF4-FFF2-40B4-BE49-F238E27FC236}">
                <a16:creationId xmlns:a16="http://schemas.microsoft.com/office/drawing/2014/main" id="{57847F90-9DB6-4832-9EB7-393AADAE8B70}"/>
              </a:ext>
            </a:extLst>
          </p:cNvPr>
          <p:cNvSpPr>
            <a:spLocks noGrp="1"/>
          </p:cNvSpPr>
          <p:nvPr>
            <p:ph type="ftr" sz="quarter" idx="13"/>
          </p:nvPr>
        </p:nvSpPr>
        <p:spPr/>
        <p:txBody>
          <a:bodyPr rtlCol="0"/>
          <a:lstStyle/>
          <a:p>
            <a:pPr rtl="0"/>
            <a:r>
              <a:rPr lang="nl-NL"/>
              <a:t>RvT 23 februari 2015</a:t>
            </a:r>
            <a:endParaRPr lang="nl-NL" dirty="0"/>
          </a:p>
        </p:txBody>
      </p:sp>
      <p:sp>
        <p:nvSpPr>
          <p:cNvPr id="5" name="Tijdelijke aanduiding voor dianumm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rtlCol="0"/>
          <a:lstStyle/>
          <a:p>
            <a:pPr rtl="0"/>
            <a:fld id="{19B51A1E-902D-48AF-9020-955120F399B6}" type="slidenum">
              <a:rPr lang="nl-NL" smtClean="0"/>
              <a:pPr rtl="0"/>
              <a:t>‹nr.›</a:t>
            </a:fld>
            <a:endParaRPr lang="nl-NL" dirty="0"/>
          </a:p>
        </p:txBody>
      </p:sp>
      <p:sp>
        <p:nvSpPr>
          <p:cNvPr id="8" name="Rechthoek 7">
            <a:extLst>
              <a:ext uri="{FF2B5EF4-FFF2-40B4-BE49-F238E27FC236}">
                <a16:creationId xmlns:a16="http://schemas.microsoft.com/office/drawing/2014/main" id="{FA5285E0-8F27-49C4-AADF-92A3B72D41FD}"/>
              </a:ext>
            </a:extLst>
          </p:cNvPr>
          <p:cNvSpPr/>
          <p:nvPr userDrawn="1"/>
        </p:nvSpPr>
        <p:spPr>
          <a:xfrm>
            <a:off x="9775824" y="176206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rtl="0"/>
            <a:endParaRPr lang="nl-NL" dirty="0"/>
          </a:p>
        </p:txBody>
      </p:sp>
    </p:spTree>
    <p:extLst>
      <p:ext uri="{BB962C8B-B14F-4D97-AF65-F5344CB8AC3E}">
        <p14:creationId xmlns:p14="http://schemas.microsoft.com/office/powerpoint/2010/main" val="27025774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D32B515-3FBE-0C45-991A-4E4CE2453530}"/>
              </a:ext>
            </a:extLst>
          </p:cNvPr>
          <p:cNvSpPr/>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B9DC67-9780-6743-9E4F-F5C309E6752C}"/>
              </a:ext>
            </a:extLst>
          </p:cNvPr>
          <p:cNvSpPr>
            <a:spLocks noGrp="1"/>
          </p:cNvSpPr>
          <p:nvPr>
            <p:ph type="title"/>
          </p:nvPr>
        </p:nvSpPr>
        <p:spPr>
          <a:xfrm>
            <a:off x="838200" y="1969682"/>
            <a:ext cx="3722225" cy="1920391"/>
          </a:xfrm>
        </p:spPr>
        <p:txBody>
          <a:bodyPr anchor="b"/>
          <a:lstStyle>
            <a:lvl1pPr>
              <a:defRPr>
                <a:solidFill>
                  <a:schemeClr val="bg1"/>
                </a:solidFill>
              </a:defRPr>
            </a:lvl1pPr>
          </a:lstStyle>
          <a:p>
            <a:r>
              <a:rPr lang="nl-NL"/>
              <a:t>Klik om stijl te bewerken</a:t>
            </a:r>
            <a:endParaRPr lang="en-US"/>
          </a:p>
        </p:txBody>
      </p:sp>
      <p:sp>
        <p:nvSpPr>
          <p:cNvPr id="3" name="Content Placeholder 2">
            <a:extLst>
              <a:ext uri="{FF2B5EF4-FFF2-40B4-BE49-F238E27FC236}">
                <a16:creationId xmlns:a16="http://schemas.microsoft.com/office/drawing/2014/main" id="{41334B7C-FA3E-3A4F-AA98-CCCD803A6AD4}"/>
              </a:ext>
            </a:extLst>
          </p:cNvPr>
          <p:cNvSpPr>
            <a:spLocks noGrp="1"/>
          </p:cNvSpPr>
          <p:nvPr>
            <p:ph idx="1"/>
          </p:nvPr>
        </p:nvSpPr>
        <p:spPr>
          <a:xfrm>
            <a:off x="4936528" y="1969682"/>
            <a:ext cx="6417271" cy="3980268"/>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Footer Placeholder 4">
            <a:extLst>
              <a:ext uri="{FF2B5EF4-FFF2-40B4-BE49-F238E27FC236}">
                <a16:creationId xmlns:a16="http://schemas.microsoft.com/office/drawing/2014/main" id="{18923485-DB96-F649-8191-0AEED892DED3}"/>
              </a:ext>
            </a:extLst>
          </p:cNvPr>
          <p:cNvSpPr>
            <a:spLocks noGrp="1"/>
          </p:cNvSpPr>
          <p:nvPr>
            <p:ph type="ftr" sz="quarter" idx="11"/>
          </p:nvPr>
        </p:nvSpPr>
        <p:spPr>
          <a:xfrm>
            <a:off x="826434" y="6257954"/>
            <a:ext cx="2962835" cy="365125"/>
          </a:xfrm>
        </p:spPr>
        <p:txBody>
          <a:bodyPr/>
          <a:lstStyle>
            <a:lvl1pPr algn="l">
              <a:defRPr b="0" i="0">
                <a:latin typeface="Verdana" panose="020B0604030504040204" pitchFamily="34" charset="0"/>
                <a:ea typeface="Verdana" panose="020B0604030504040204" pitchFamily="34" charset="0"/>
                <a:cs typeface="Verdan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40117914-F569-694D-B248-6D11A1C31BB5}"/>
              </a:ext>
            </a:extLst>
          </p:cNvPr>
          <p:cNvSpPr>
            <a:spLocks noGrp="1"/>
          </p:cNvSpPr>
          <p:nvPr>
            <p:ph type="sldNum" sz="quarter" idx="12"/>
          </p:nvPr>
        </p:nvSpPr>
        <p:spPr>
          <a:xfrm>
            <a:off x="10382491" y="6257954"/>
            <a:ext cx="898284" cy="365125"/>
          </a:xfrm>
        </p:spPr>
        <p:txBody>
          <a:bodyPr/>
          <a:lstStyle>
            <a:lvl1pPr>
              <a:defRPr b="0" i="0">
                <a:latin typeface="Verdana" panose="020B0604030504040204" pitchFamily="34" charset="0"/>
                <a:ea typeface="Verdana" panose="020B0604030504040204" pitchFamily="34" charset="0"/>
                <a:cs typeface="Verdana" panose="020B0604030504040204" pitchFamily="34" charset="0"/>
              </a:defRPr>
            </a:lvl1pPr>
          </a:lstStyle>
          <a:p>
            <a:fld id="{5C6BFB0B-7421-804D-9617-8460DF464CA0}" type="slidenum">
              <a:rPr lang="en-US" smtClean="0"/>
              <a:pPr/>
              <a:t>‹nr.›</a:t>
            </a:fld>
            <a:endParaRPr lang="en-US"/>
          </a:p>
        </p:txBody>
      </p:sp>
      <p:sp>
        <p:nvSpPr>
          <p:cNvPr id="9" name="Text Placeholder 2">
            <a:extLst>
              <a:ext uri="{FF2B5EF4-FFF2-40B4-BE49-F238E27FC236}">
                <a16:creationId xmlns:a16="http://schemas.microsoft.com/office/drawing/2014/main" id="{3E49BB0C-E056-7C44-B9C7-25825D6B50D3}"/>
              </a:ext>
            </a:extLst>
          </p:cNvPr>
          <p:cNvSpPr>
            <a:spLocks noGrp="1"/>
          </p:cNvSpPr>
          <p:nvPr>
            <p:ph type="body" idx="13"/>
          </p:nvPr>
        </p:nvSpPr>
        <p:spPr>
          <a:xfrm>
            <a:off x="839788" y="4029558"/>
            <a:ext cx="3720637" cy="1920391"/>
          </a:xfrm>
        </p:spPr>
        <p:txBody>
          <a:bodyPr anchor="t">
            <a:normAutofit/>
          </a:bodyPr>
          <a:lstStyle>
            <a:lvl1pPr marL="0" indent="0">
              <a:buNone/>
              <a:defRPr sz="2000" b="0">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pic>
        <p:nvPicPr>
          <p:cNvPr id="15" name="Picture 14">
            <a:extLst>
              <a:ext uri="{FF2B5EF4-FFF2-40B4-BE49-F238E27FC236}">
                <a16:creationId xmlns:a16="http://schemas.microsoft.com/office/drawing/2014/main" id="{D2D62E1D-1A09-5446-ABB6-5DB7A8C59FEF}"/>
              </a:ext>
            </a:extLst>
          </p:cNvPr>
          <p:cNvPicPr>
            <a:picLocks noChangeAspect="1"/>
          </p:cNvPicPr>
          <p:nvPr/>
        </p:nvPicPr>
        <p:blipFill rotWithShape="1">
          <a:blip r:embed="rId2"/>
          <a:srcRect l="3493" t="54369" r="19211" b="29575"/>
          <a:stretch/>
        </p:blipFill>
        <p:spPr>
          <a:xfrm>
            <a:off x="-8635" y="543770"/>
            <a:ext cx="4790497" cy="552241"/>
          </a:xfrm>
          <a:prstGeom prst="rect">
            <a:avLst/>
          </a:prstGeom>
        </p:spPr>
      </p:pic>
      <p:pic>
        <p:nvPicPr>
          <p:cNvPr id="11" name="Picture 10">
            <a:extLst>
              <a:ext uri="{FF2B5EF4-FFF2-40B4-BE49-F238E27FC236}">
                <a16:creationId xmlns:a16="http://schemas.microsoft.com/office/drawing/2014/main" id="{3E6E7ED3-ACE5-5B42-BF94-A332C695A219}"/>
              </a:ext>
            </a:extLst>
          </p:cNvPr>
          <p:cNvPicPr>
            <a:picLocks noChangeAspect="1"/>
          </p:cNvPicPr>
          <p:nvPr/>
        </p:nvPicPr>
        <p:blipFill>
          <a:blip r:embed="rId3"/>
          <a:stretch>
            <a:fillRect/>
          </a:stretch>
        </p:blipFill>
        <p:spPr>
          <a:xfrm>
            <a:off x="10530926" y="481399"/>
            <a:ext cx="749593" cy="421200"/>
          </a:xfrm>
          <a:prstGeom prst="rect">
            <a:avLst/>
          </a:prstGeom>
        </p:spPr>
      </p:pic>
    </p:spTree>
    <p:extLst>
      <p:ext uri="{BB962C8B-B14F-4D97-AF65-F5344CB8AC3E}">
        <p14:creationId xmlns:p14="http://schemas.microsoft.com/office/powerpoint/2010/main" val="932271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4EED151-CAA3-E94C-B188-C60234145302}"/>
              </a:ext>
            </a:extLst>
          </p:cNvPr>
          <p:cNvPicPr>
            <a:picLocks noChangeAspect="1"/>
          </p:cNvPicPr>
          <p:nvPr/>
        </p:nvPicPr>
        <p:blipFill rotWithShape="1">
          <a:blip r:embed="rId2"/>
          <a:srcRect l="9081" t="16984" r="3183" b="47619"/>
          <a:stretch/>
        </p:blipFill>
        <p:spPr>
          <a:xfrm>
            <a:off x="-173567" y="-1373939"/>
            <a:ext cx="12539132" cy="3661051"/>
          </a:xfrm>
          <a:prstGeom prst="rect">
            <a:avLst/>
          </a:prstGeom>
        </p:spPr>
      </p:pic>
      <p:sp>
        <p:nvSpPr>
          <p:cNvPr id="2" name="Title 1">
            <a:extLst>
              <a:ext uri="{FF2B5EF4-FFF2-40B4-BE49-F238E27FC236}">
                <a16:creationId xmlns:a16="http://schemas.microsoft.com/office/drawing/2014/main" id="{618BEC96-629F-DF4B-B490-19C0B23A7DBD}"/>
              </a:ext>
            </a:extLst>
          </p:cNvPr>
          <p:cNvSpPr>
            <a:spLocks noGrp="1"/>
          </p:cNvSpPr>
          <p:nvPr>
            <p:ph type="title"/>
          </p:nvPr>
        </p:nvSpPr>
        <p:spPr>
          <a:xfrm>
            <a:off x="2025570" y="2231799"/>
            <a:ext cx="8140860" cy="1360488"/>
          </a:xfrm>
        </p:spPr>
        <p:txBody>
          <a:bodyPr anchor="b">
            <a:normAutofit/>
          </a:bodyPr>
          <a:lstStyle>
            <a:lvl1pPr algn="ctr">
              <a:defRPr sz="4800"/>
            </a:lvl1pPr>
          </a:lstStyle>
          <a:p>
            <a:r>
              <a:rPr lang="nl-NL"/>
              <a:t>Klik om stijl te bewerken</a:t>
            </a:r>
            <a:endParaRPr lang="en-US"/>
          </a:p>
        </p:txBody>
      </p:sp>
      <p:sp>
        <p:nvSpPr>
          <p:cNvPr id="3" name="Text Placeholder 2">
            <a:extLst>
              <a:ext uri="{FF2B5EF4-FFF2-40B4-BE49-F238E27FC236}">
                <a16:creationId xmlns:a16="http://schemas.microsoft.com/office/drawing/2014/main" id="{7DC96A15-2CE8-804F-A68F-C8201ADF4291}"/>
              </a:ext>
            </a:extLst>
          </p:cNvPr>
          <p:cNvSpPr>
            <a:spLocks noGrp="1"/>
          </p:cNvSpPr>
          <p:nvPr>
            <p:ph type="body" idx="1"/>
          </p:nvPr>
        </p:nvSpPr>
        <p:spPr>
          <a:xfrm>
            <a:off x="3472890" y="3846767"/>
            <a:ext cx="5246221" cy="1360487"/>
          </a:xfrm>
        </p:spPr>
        <p:txBody>
          <a:bodyPr/>
          <a:lstStyle>
            <a:lvl1pPr marL="0" indent="0" algn="ctr">
              <a:buNone/>
              <a:defRPr sz="24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16" name="Footer Placeholder 4">
            <a:extLst>
              <a:ext uri="{FF2B5EF4-FFF2-40B4-BE49-F238E27FC236}">
                <a16:creationId xmlns:a16="http://schemas.microsoft.com/office/drawing/2014/main" id="{3CCC2251-6B74-E142-8EC1-65031D492918}"/>
              </a:ext>
            </a:extLst>
          </p:cNvPr>
          <p:cNvSpPr>
            <a:spLocks noGrp="1"/>
          </p:cNvSpPr>
          <p:nvPr>
            <p:ph type="ftr" sz="quarter" idx="11"/>
          </p:nvPr>
        </p:nvSpPr>
        <p:spPr>
          <a:xfrm>
            <a:off x="909467" y="6257954"/>
            <a:ext cx="2962835" cy="365125"/>
          </a:xfrm>
        </p:spPr>
        <p:txBody>
          <a:bodyPr/>
          <a:lstStyle>
            <a:lvl1pPr algn="l">
              <a:defRPr b="0" i="0">
                <a:latin typeface="Verdana" panose="020B0604030504040204" pitchFamily="34" charset="0"/>
                <a:ea typeface="Verdana" panose="020B0604030504040204" pitchFamily="34" charset="0"/>
                <a:cs typeface="Verdana" panose="020B0604030504040204" pitchFamily="34" charset="0"/>
              </a:defRPr>
            </a:lvl1pPr>
          </a:lstStyle>
          <a:p>
            <a:endParaRPr lang="en-US"/>
          </a:p>
        </p:txBody>
      </p:sp>
      <p:sp>
        <p:nvSpPr>
          <p:cNvPr id="17" name="Slide Number Placeholder 5">
            <a:extLst>
              <a:ext uri="{FF2B5EF4-FFF2-40B4-BE49-F238E27FC236}">
                <a16:creationId xmlns:a16="http://schemas.microsoft.com/office/drawing/2014/main" id="{61654979-23C2-A84D-90FC-28044DB2A524}"/>
              </a:ext>
            </a:extLst>
          </p:cNvPr>
          <p:cNvSpPr>
            <a:spLocks noGrp="1"/>
          </p:cNvSpPr>
          <p:nvPr>
            <p:ph type="sldNum" sz="quarter" idx="12"/>
          </p:nvPr>
        </p:nvSpPr>
        <p:spPr>
          <a:xfrm>
            <a:off x="10531184" y="6257954"/>
            <a:ext cx="749592" cy="365125"/>
          </a:xfrm>
        </p:spPr>
        <p:txBody>
          <a:bodyPr/>
          <a:lstStyle>
            <a:lvl1pPr>
              <a:defRPr b="0" i="0">
                <a:latin typeface="Verdana" panose="020B0604030504040204" pitchFamily="34" charset="0"/>
                <a:ea typeface="Verdana" panose="020B0604030504040204" pitchFamily="34" charset="0"/>
                <a:cs typeface="Verdana" panose="020B0604030504040204" pitchFamily="34" charset="0"/>
              </a:defRPr>
            </a:lvl1pPr>
          </a:lstStyle>
          <a:p>
            <a:fld id="{5C6BFB0B-7421-804D-9617-8460DF464CA0}" type="slidenum">
              <a:rPr lang="en-US" smtClean="0"/>
              <a:pPr/>
              <a:t>‹nr.›</a:t>
            </a:fld>
            <a:endParaRPr lang="en-US"/>
          </a:p>
        </p:txBody>
      </p:sp>
      <p:pic>
        <p:nvPicPr>
          <p:cNvPr id="8" name="Picture 7">
            <a:extLst>
              <a:ext uri="{FF2B5EF4-FFF2-40B4-BE49-F238E27FC236}">
                <a16:creationId xmlns:a16="http://schemas.microsoft.com/office/drawing/2014/main" id="{D488AB3B-9547-3442-9E7B-06AEDA9B9DAF}"/>
              </a:ext>
            </a:extLst>
          </p:cNvPr>
          <p:cNvPicPr>
            <a:picLocks noChangeAspect="1"/>
          </p:cNvPicPr>
          <p:nvPr/>
        </p:nvPicPr>
        <p:blipFill>
          <a:blip r:embed="rId3"/>
          <a:stretch>
            <a:fillRect/>
          </a:stretch>
        </p:blipFill>
        <p:spPr>
          <a:xfrm>
            <a:off x="5720259" y="6201879"/>
            <a:ext cx="749593" cy="421200"/>
          </a:xfrm>
          <a:prstGeom prst="rect">
            <a:avLst/>
          </a:prstGeom>
        </p:spPr>
      </p:pic>
    </p:spTree>
    <p:extLst>
      <p:ext uri="{BB962C8B-B14F-4D97-AF65-F5344CB8AC3E}">
        <p14:creationId xmlns:p14="http://schemas.microsoft.com/office/powerpoint/2010/main" val="2139538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Inhoud van twe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BC1B1-2CB4-4342-AC93-8AC46BF87638}"/>
              </a:ext>
            </a:extLst>
          </p:cNvPr>
          <p:cNvSpPr>
            <a:spLocks noGrp="1"/>
          </p:cNvSpPr>
          <p:nvPr>
            <p:ph type="title"/>
          </p:nvPr>
        </p:nvSpPr>
        <p:spPr>
          <a:xfrm>
            <a:off x="838201" y="1825625"/>
            <a:ext cx="3877732" cy="1955961"/>
          </a:xfrm>
        </p:spPr>
        <p:txBody>
          <a:bodyPr anchor="t" anchorCtr="0"/>
          <a:lstStyle/>
          <a:p>
            <a:r>
              <a:rPr lang="nl-NL"/>
              <a:t>Klik om stijl te bewerken</a:t>
            </a:r>
            <a:endParaRPr lang="en-US"/>
          </a:p>
        </p:txBody>
      </p:sp>
      <p:sp>
        <p:nvSpPr>
          <p:cNvPr id="3" name="Content Placeholder 2">
            <a:extLst>
              <a:ext uri="{FF2B5EF4-FFF2-40B4-BE49-F238E27FC236}">
                <a16:creationId xmlns:a16="http://schemas.microsoft.com/office/drawing/2014/main" id="{54443228-06D4-F848-9CA4-06063ABD6E61}"/>
              </a:ext>
            </a:extLst>
          </p:cNvPr>
          <p:cNvSpPr>
            <a:spLocks noGrp="1"/>
          </p:cNvSpPr>
          <p:nvPr>
            <p:ph sz="half" idx="1"/>
          </p:nvPr>
        </p:nvSpPr>
        <p:spPr>
          <a:xfrm>
            <a:off x="4893733" y="1825625"/>
            <a:ext cx="3141133" cy="4124325"/>
          </a:xfrm>
        </p:spPr>
        <p:txBody>
          <a:bodyPr>
            <a:normAutofit/>
          </a:bodyPr>
          <a:lstStyle>
            <a:lvl1pPr>
              <a:defRPr sz="2000"/>
            </a:lvl1pPr>
            <a:lvl2pPr>
              <a:defRPr sz="1800"/>
            </a:lvl2pPr>
            <a:lvl3pPr>
              <a:defRPr sz="1600"/>
            </a:lvl3pPr>
            <a:lvl4pPr>
              <a:defRPr sz="1400"/>
            </a:lvl4pPr>
            <a:lvl5pPr>
              <a:defRPr sz="14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Content Placeholder 3">
            <a:extLst>
              <a:ext uri="{FF2B5EF4-FFF2-40B4-BE49-F238E27FC236}">
                <a16:creationId xmlns:a16="http://schemas.microsoft.com/office/drawing/2014/main" id="{2C7C9005-6106-694D-9D25-50340BC8DAEB}"/>
              </a:ext>
            </a:extLst>
          </p:cNvPr>
          <p:cNvSpPr>
            <a:spLocks noGrp="1"/>
          </p:cNvSpPr>
          <p:nvPr>
            <p:ph sz="half" idx="2"/>
          </p:nvPr>
        </p:nvSpPr>
        <p:spPr>
          <a:xfrm>
            <a:off x="8212666" y="1825625"/>
            <a:ext cx="3141133" cy="4124325"/>
          </a:xfrm>
        </p:spPr>
        <p:txBody>
          <a:bodyPr>
            <a:normAutofit/>
          </a:bodyPr>
          <a:lstStyle>
            <a:lvl1pPr>
              <a:defRPr sz="2000"/>
            </a:lvl1pPr>
            <a:lvl2pPr>
              <a:defRPr sz="1800"/>
            </a:lvl2pPr>
            <a:lvl3pPr>
              <a:defRPr sz="1600"/>
            </a:lvl3pPr>
            <a:lvl4pPr>
              <a:defRPr sz="1400"/>
            </a:lvl4pPr>
            <a:lvl5pPr>
              <a:defRPr sz="14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4" name="Footer Placeholder 4">
            <a:extLst>
              <a:ext uri="{FF2B5EF4-FFF2-40B4-BE49-F238E27FC236}">
                <a16:creationId xmlns:a16="http://schemas.microsoft.com/office/drawing/2014/main" id="{BDBFD9DC-9C92-844E-AC49-5E2C4B0469BD}"/>
              </a:ext>
            </a:extLst>
          </p:cNvPr>
          <p:cNvSpPr>
            <a:spLocks noGrp="1"/>
          </p:cNvSpPr>
          <p:nvPr>
            <p:ph type="ftr" sz="quarter" idx="11"/>
          </p:nvPr>
        </p:nvSpPr>
        <p:spPr>
          <a:xfrm>
            <a:off x="911225" y="6257954"/>
            <a:ext cx="2962835" cy="365125"/>
          </a:xfrm>
        </p:spPr>
        <p:txBody>
          <a:bodyPr/>
          <a:lstStyle>
            <a:lvl1pPr algn="l">
              <a:defRPr b="0" i="0">
                <a:latin typeface="Verdana" panose="020B0604030504040204" pitchFamily="34" charset="0"/>
                <a:ea typeface="Verdana" panose="020B0604030504040204" pitchFamily="34" charset="0"/>
                <a:cs typeface="Verdana" panose="020B0604030504040204" pitchFamily="34" charset="0"/>
              </a:defRPr>
            </a:lvl1pPr>
          </a:lstStyle>
          <a:p>
            <a:endParaRPr lang="en-US"/>
          </a:p>
        </p:txBody>
      </p:sp>
      <p:sp>
        <p:nvSpPr>
          <p:cNvPr id="15" name="Slide Number Placeholder 5">
            <a:extLst>
              <a:ext uri="{FF2B5EF4-FFF2-40B4-BE49-F238E27FC236}">
                <a16:creationId xmlns:a16="http://schemas.microsoft.com/office/drawing/2014/main" id="{C069319F-189C-834B-8ED2-1BC640AF9485}"/>
              </a:ext>
            </a:extLst>
          </p:cNvPr>
          <p:cNvSpPr>
            <a:spLocks noGrp="1"/>
          </p:cNvSpPr>
          <p:nvPr>
            <p:ph type="sldNum" sz="quarter" idx="12"/>
          </p:nvPr>
        </p:nvSpPr>
        <p:spPr>
          <a:xfrm>
            <a:off x="10625559" y="6257954"/>
            <a:ext cx="655216" cy="365125"/>
          </a:xfrm>
        </p:spPr>
        <p:txBody>
          <a:bodyPr/>
          <a:lstStyle>
            <a:lvl1pPr>
              <a:defRPr b="0" i="0">
                <a:latin typeface="Verdana" panose="020B0604030504040204" pitchFamily="34" charset="0"/>
                <a:ea typeface="Verdana" panose="020B0604030504040204" pitchFamily="34" charset="0"/>
                <a:cs typeface="Verdana" panose="020B0604030504040204" pitchFamily="34" charset="0"/>
              </a:defRPr>
            </a:lvl1pPr>
          </a:lstStyle>
          <a:p>
            <a:fld id="{5C6BFB0B-7421-804D-9617-8460DF464CA0}" type="slidenum">
              <a:rPr lang="en-US" smtClean="0"/>
              <a:pPr/>
              <a:t>‹nr.›</a:t>
            </a:fld>
            <a:endParaRPr lang="en-US"/>
          </a:p>
        </p:txBody>
      </p:sp>
      <p:pic>
        <p:nvPicPr>
          <p:cNvPr id="11" name="Picture 10">
            <a:extLst>
              <a:ext uri="{FF2B5EF4-FFF2-40B4-BE49-F238E27FC236}">
                <a16:creationId xmlns:a16="http://schemas.microsoft.com/office/drawing/2014/main" id="{2904FF10-F3D2-724E-B742-0B59EC66D305}"/>
              </a:ext>
            </a:extLst>
          </p:cNvPr>
          <p:cNvPicPr>
            <a:picLocks noChangeAspect="1"/>
          </p:cNvPicPr>
          <p:nvPr/>
        </p:nvPicPr>
        <p:blipFill rotWithShape="1">
          <a:blip r:embed="rId2"/>
          <a:srcRect l="3493" t="54369" r="19211" b="29575"/>
          <a:stretch/>
        </p:blipFill>
        <p:spPr>
          <a:xfrm>
            <a:off x="-8635" y="484650"/>
            <a:ext cx="4790497" cy="552241"/>
          </a:xfrm>
          <a:prstGeom prst="rect">
            <a:avLst/>
          </a:prstGeom>
        </p:spPr>
      </p:pic>
      <p:sp>
        <p:nvSpPr>
          <p:cNvPr id="12" name="Text Placeholder 2">
            <a:extLst>
              <a:ext uri="{FF2B5EF4-FFF2-40B4-BE49-F238E27FC236}">
                <a16:creationId xmlns:a16="http://schemas.microsoft.com/office/drawing/2014/main" id="{4803F46C-3937-D54E-A59D-47AB6ECBEB92}"/>
              </a:ext>
            </a:extLst>
          </p:cNvPr>
          <p:cNvSpPr>
            <a:spLocks noGrp="1"/>
          </p:cNvSpPr>
          <p:nvPr>
            <p:ph type="body" idx="13" hasCustomPrompt="1"/>
          </p:nvPr>
        </p:nvSpPr>
        <p:spPr>
          <a:xfrm>
            <a:off x="839788" y="3781586"/>
            <a:ext cx="3942074" cy="2168364"/>
          </a:xfrm>
        </p:spPr>
        <p:txBody>
          <a:bodyPr anchor="t">
            <a:normAutofit/>
          </a:bodyPr>
          <a:lstStyle>
            <a:lvl1pPr marL="0" indent="0">
              <a:buNone/>
              <a:defRPr sz="2000" b="0">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subtitle</a:t>
            </a:r>
          </a:p>
        </p:txBody>
      </p:sp>
      <p:pic>
        <p:nvPicPr>
          <p:cNvPr id="13" name="Picture 12">
            <a:extLst>
              <a:ext uri="{FF2B5EF4-FFF2-40B4-BE49-F238E27FC236}">
                <a16:creationId xmlns:a16="http://schemas.microsoft.com/office/drawing/2014/main" id="{621213B8-276E-4A44-BE88-5B12AF7A4411}"/>
              </a:ext>
            </a:extLst>
          </p:cNvPr>
          <p:cNvPicPr>
            <a:picLocks noChangeAspect="1"/>
          </p:cNvPicPr>
          <p:nvPr/>
        </p:nvPicPr>
        <p:blipFill>
          <a:blip r:embed="rId3"/>
          <a:stretch>
            <a:fillRect/>
          </a:stretch>
        </p:blipFill>
        <p:spPr>
          <a:xfrm>
            <a:off x="10533070" y="484650"/>
            <a:ext cx="749593" cy="421200"/>
          </a:xfrm>
          <a:prstGeom prst="rect">
            <a:avLst/>
          </a:prstGeom>
        </p:spPr>
      </p:pic>
    </p:spTree>
    <p:extLst>
      <p:ext uri="{BB962C8B-B14F-4D97-AF65-F5344CB8AC3E}">
        <p14:creationId xmlns:p14="http://schemas.microsoft.com/office/powerpoint/2010/main" val="3289368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C8DFB-24B9-8446-AC65-A597A977E94C}"/>
              </a:ext>
            </a:extLst>
          </p:cNvPr>
          <p:cNvSpPr>
            <a:spLocks noGrp="1"/>
          </p:cNvSpPr>
          <p:nvPr>
            <p:ph type="title"/>
          </p:nvPr>
        </p:nvSpPr>
        <p:spPr>
          <a:xfrm>
            <a:off x="839788" y="1373159"/>
            <a:ext cx="3942074" cy="2971302"/>
          </a:xfrm>
        </p:spPr>
        <p:txBody>
          <a:bodyPr anchor="t" anchorCtr="0"/>
          <a:lstStyle/>
          <a:p>
            <a:r>
              <a:rPr lang="nl-NL"/>
              <a:t>Klik om stijl te bewerken</a:t>
            </a:r>
            <a:endParaRPr lang="en-US"/>
          </a:p>
        </p:txBody>
      </p:sp>
      <p:sp>
        <p:nvSpPr>
          <p:cNvPr id="3" name="Text Placeholder 2">
            <a:extLst>
              <a:ext uri="{FF2B5EF4-FFF2-40B4-BE49-F238E27FC236}">
                <a16:creationId xmlns:a16="http://schemas.microsoft.com/office/drawing/2014/main" id="{36452301-03BE-B54F-BDF5-E8F9590A8EF0}"/>
              </a:ext>
            </a:extLst>
          </p:cNvPr>
          <p:cNvSpPr>
            <a:spLocks noGrp="1"/>
          </p:cNvSpPr>
          <p:nvPr>
            <p:ph type="body" idx="1"/>
          </p:nvPr>
        </p:nvSpPr>
        <p:spPr>
          <a:xfrm>
            <a:off x="4965692" y="1373159"/>
            <a:ext cx="3095311" cy="823912"/>
          </a:xfrm>
        </p:spPr>
        <p:txBody>
          <a:bodyPr anchor="b"/>
          <a:lstStyle>
            <a:lvl1pPr marL="0" indent="0">
              <a:buNone/>
              <a:defRPr sz="2400" b="0">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a:extLst>
              <a:ext uri="{FF2B5EF4-FFF2-40B4-BE49-F238E27FC236}">
                <a16:creationId xmlns:a16="http://schemas.microsoft.com/office/drawing/2014/main" id="{66678377-4AAF-614E-99C1-51B04CED0DD8}"/>
              </a:ext>
            </a:extLst>
          </p:cNvPr>
          <p:cNvSpPr>
            <a:spLocks noGrp="1"/>
          </p:cNvSpPr>
          <p:nvPr>
            <p:ph sz="half" idx="2"/>
          </p:nvPr>
        </p:nvSpPr>
        <p:spPr>
          <a:xfrm>
            <a:off x="4965692" y="2370667"/>
            <a:ext cx="3095311" cy="3579283"/>
          </a:xfrm>
        </p:spPr>
        <p:txBody>
          <a:bodyPr>
            <a:normAutofit/>
          </a:bodyPr>
          <a:lstStyle>
            <a:lvl1pPr>
              <a:defRPr sz="1600"/>
            </a:lvl1pPr>
            <a:lvl2pPr>
              <a:defRPr sz="1400"/>
            </a:lvl2pPr>
            <a:lvl3pPr>
              <a:defRPr sz="1200"/>
            </a:lvl3pPr>
            <a:lvl4pPr>
              <a:defRPr sz="1100"/>
            </a:lvl4pPr>
            <a:lvl5pPr>
              <a:defRPr sz="11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ext Placeholder 4">
            <a:extLst>
              <a:ext uri="{FF2B5EF4-FFF2-40B4-BE49-F238E27FC236}">
                <a16:creationId xmlns:a16="http://schemas.microsoft.com/office/drawing/2014/main" id="{2A1203EC-A242-524F-9D66-0C51FA00543D}"/>
              </a:ext>
            </a:extLst>
          </p:cNvPr>
          <p:cNvSpPr>
            <a:spLocks noGrp="1"/>
          </p:cNvSpPr>
          <p:nvPr>
            <p:ph type="body" sz="quarter" idx="3"/>
          </p:nvPr>
        </p:nvSpPr>
        <p:spPr>
          <a:xfrm>
            <a:off x="8244833" y="1373159"/>
            <a:ext cx="3110554" cy="823912"/>
          </a:xfrm>
        </p:spPr>
        <p:txBody>
          <a:bodyPr anchor="b"/>
          <a:lstStyle>
            <a:lvl1pPr marL="0" indent="0">
              <a:buNone/>
              <a:defRPr sz="2400" b="0">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a:extLst>
              <a:ext uri="{FF2B5EF4-FFF2-40B4-BE49-F238E27FC236}">
                <a16:creationId xmlns:a16="http://schemas.microsoft.com/office/drawing/2014/main" id="{00479CAF-77DF-664F-9B63-D5CAA7994BCB}"/>
              </a:ext>
            </a:extLst>
          </p:cNvPr>
          <p:cNvSpPr>
            <a:spLocks noGrp="1"/>
          </p:cNvSpPr>
          <p:nvPr>
            <p:ph sz="quarter" idx="4"/>
          </p:nvPr>
        </p:nvSpPr>
        <p:spPr>
          <a:xfrm>
            <a:off x="8244833" y="2370667"/>
            <a:ext cx="3110554" cy="3579283"/>
          </a:xfrm>
        </p:spPr>
        <p:txBody>
          <a:bodyPr>
            <a:normAutofit/>
          </a:bodyPr>
          <a:lstStyle>
            <a:lvl1pPr>
              <a:defRPr sz="1600"/>
            </a:lvl1pPr>
            <a:lvl2pPr>
              <a:defRPr sz="1400"/>
            </a:lvl2pPr>
            <a:lvl3pPr>
              <a:defRPr sz="1200"/>
            </a:lvl3pPr>
            <a:lvl4pPr>
              <a:defRPr sz="1100"/>
            </a:lvl4pPr>
            <a:lvl5pPr>
              <a:defRPr sz="11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10" name="Footer Placeholder 4">
            <a:extLst>
              <a:ext uri="{FF2B5EF4-FFF2-40B4-BE49-F238E27FC236}">
                <a16:creationId xmlns:a16="http://schemas.microsoft.com/office/drawing/2014/main" id="{9B349468-ACFE-7C4C-A67E-3A26B605A94B}"/>
              </a:ext>
            </a:extLst>
          </p:cNvPr>
          <p:cNvSpPr>
            <a:spLocks noGrp="1"/>
          </p:cNvSpPr>
          <p:nvPr>
            <p:ph type="ftr" sz="quarter" idx="11"/>
          </p:nvPr>
        </p:nvSpPr>
        <p:spPr>
          <a:xfrm>
            <a:off x="911225" y="6257954"/>
            <a:ext cx="2962835" cy="365125"/>
          </a:xfrm>
        </p:spPr>
        <p:txBody>
          <a:bodyPr/>
          <a:lstStyle>
            <a:lvl1pPr algn="l">
              <a:defRPr b="0" i="0">
                <a:latin typeface="Verdana" panose="020B0604030504040204" pitchFamily="34" charset="0"/>
                <a:ea typeface="Verdana" panose="020B0604030504040204" pitchFamily="34" charset="0"/>
                <a:cs typeface="Verdana" panose="020B0604030504040204" pitchFamily="34" charset="0"/>
              </a:defRPr>
            </a:lvl1pPr>
          </a:lstStyle>
          <a:p>
            <a:endParaRPr lang="en-US"/>
          </a:p>
        </p:txBody>
      </p:sp>
      <p:sp>
        <p:nvSpPr>
          <p:cNvPr id="11" name="Slide Number Placeholder 5">
            <a:extLst>
              <a:ext uri="{FF2B5EF4-FFF2-40B4-BE49-F238E27FC236}">
                <a16:creationId xmlns:a16="http://schemas.microsoft.com/office/drawing/2014/main" id="{A73425D3-3FA7-DC41-A613-AD93F0E8EB45}"/>
              </a:ext>
            </a:extLst>
          </p:cNvPr>
          <p:cNvSpPr>
            <a:spLocks noGrp="1"/>
          </p:cNvSpPr>
          <p:nvPr>
            <p:ph type="sldNum" sz="quarter" idx="12"/>
          </p:nvPr>
        </p:nvSpPr>
        <p:spPr>
          <a:xfrm>
            <a:off x="10370916" y="6257954"/>
            <a:ext cx="909859" cy="365125"/>
          </a:xfrm>
        </p:spPr>
        <p:txBody>
          <a:bodyPr/>
          <a:lstStyle>
            <a:lvl1pPr>
              <a:defRPr b="0" i="0">
                <a:latin typeface="Verdana" panose="020B0604030504040204" pitchFamily="34" charset="0"/>
                <a:ea typeface="Verdana" panose="020B0604030504040204" pitchFamily="34" charset="0"/>
                <a:cs typeface="Verdana" panose="020B0604030504040204" pitchFamily="34" charset="0"/>
              </a:defRPr>
            </a:lvl1pPr>
          </a:lstStyle>
          <a:p>
            <a:fld id="{5C6BFB0B-7421-804D-9617-8460DF464CA0}" type="slidenum">
              <a:rPr lang="en-US" smtClean="0"/>
              <a:pPr/>
              <a:t>‹nr.›</a:t>
            </a:fld>
            <a:endParaRPr lang="en-US"/>
          </a:p>
        </p:txBody>
      </p:sp>
      <p:pic>
        <p:nvPicPr>
          <p:cNvPr id="13" name="Picture 12">
            <a:extLst>
              <a:ext uri="{FF2B5EF4-FFF2-40B4-BE49-F238E27FC236}">
                <a16:creationId xmlns:a16="http://schemas.microsoft.com/office/drawing/2014/main" id="{BBE4A196-3D23-6946-B5F8-A747CCB3DC5A}"/>
              </a:ext>
            </a:extLst>
          </p:cNvPr>
          <p:cNvPicPr>
            <a:picLocks noChangeAspect="1"/>
          </p:cNvPicPr>
          <p:nvPr/>
        </p:nvPicPr>
        <p:blipFill rotWithShape="1">
          <a:blip r:embed="rId2"/>
          <a:srcRect l="3493" t="54369" r="19211" b="29575"/>
          <a:stretch/>
        </p:blipFill>
        <p:spPr>
          <a:xfrm>
            <a:off x="-8635" y="484650"/>
            <a:ext cx="4790497" cy="552241"/>
          </a:xfrm>
          <a:prstGeom prst="rect">
            <a:avLst/>
          </a:prstGeom>
        </p:spPr>
      </p:pic>
      <p:pic>
        <p:nvPicPr>
          <p:cNvPr id="14" name="Picture 13">
            <a:extLst>
              <a:ext uri="{FF2B5EF4-FFF2-40B4-BE49-F238E27FC236}">
                <a16:creationId xmlns:a16="http://schemas.microsoft.com/office/drawing/2014/main" id="{CC8BD5A1-3BAD-3E49-ABF1-75184BE224BA}"/>
              </a:ext>
            </a:extLst>
          </p:cNvPr>
          <p:cNvPicPr>
            <a:picLocks noChangeAspect="1"/>
          </p:cNvPicPr>
          <p:nvPr/>
        </p:nvPicPr>
        <p:blipFill>
          <a:blip r:embed="rId3"/>
          <a:stretch>
            <a:fillRect/>
          </a:stretch>
        </p:blipFill>
        <p:spPr>
          <a:xfrm>
            <a:off x="10533070" y="484650"/>
            <a:ext cx="749593" cy="421200"/>
          </a:xfrm>
          <a:prstGeom prst="rect">
            <a:avLst/>
          </a:prstGeom>
        </p:spPr>
      </p:pic>
    </p:spTree>
    <p:extLst>
      <p:ext uri="{BB962C8B-B14F-4D97-AF65-F5344CB8AC3E}">
        <p14:creationId xmlns:p14="http://schemas.microsoft.com/office/powerpoint/2010/main" val="4147766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6" Type="http://schemas.openxmlformats.org/officeDocument/2006/relationships/image" Target="../media/image13.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theme" Target="../theme/theme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image" Target="../media/image13.png"/><Relationship Id="rId2" Type="http://schemas.openxmlformats.org/officeDocument/2006/relationships/slideLayout" Target="../slideLayouts/slideLayout33.xml"/><Relationship Id="rId16" Type="http://schemas.openxmlformats.org/officeDocument/2006/relationships/theme" Target="../theme/theme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3D6A8B-1B65-F040-8935-80D0794195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US"/>
          </a:p>
        </p:txBody>
      </p:sp>
      <p:sp>
        <p:nvSpPr>
          <p:cNvPr id="3" name="Text Placeholder 2">
            <a:extLst>
              <a:ext uri="{FF2B5EF4-FFF2-40B4-BE49-F238E27FC236}">
                <a16:creationId xmlns:a16="http://schemas.microsoft.com/office/drawing/2014/main" id="{D9C0FF43-8B51-0249-A70C-E4C18215FD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Footer Placeholder 4">
            <a:extLst>
              <a:ext uri="{FF2B5EF4-FFF2-40B4-BE49-F238E27FC236}">
                <a16:creationId xmlns:a16="http://schemas.microsoft.com/office/drawing/2014/main" id="{11A58791-F204-B241-980A-9D30469D0B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Gotham Book" panose="02000604040000020004" pitchFamily="2" charset="-128"/>
                <a:ea typeface="Gotham Book" panose="02000604040000020004" pitchFamily="2" charset="-128"/>
              </a:defRPr>
            </a:lvl1pPr>
          </a:lstStyle>
          <a:p>
            <a:endParaRPr lang="en-US"/>
          </a:p>
        </p:txBody>
      </p:sp>
      <p:sp>
        <p:nvSpPr>
          <p:cNvPr id="6" name="Slide Number Placeholder 5">
            <a:extLst>
              <a:ext uri="{FF2B5EF4-FFF2-40B4-BE49-F238E27FC236}">
                <a16:creationId xmlns:a16="http://schemas.microsoft.com/office/drawing/2014/main" id="{79E7EE13-C880-724E-9812-D3833162BAE1}"/>
              </a:ext>
            </a:extLst>
          </p:cNvPr>
          <p:cNvSpPr>
            <a:spLocks noGrp="1"/>
          </p:cNvSpPr>
          <p:nvPr>
            <p:ph type="sldNum" sz="quarter" idx="4"/>
          </p:nvPr>
        </p:nvSpPr>
        <p:spPr>
          <a:xfrm>
            <a:off x="8537575"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Gotham Book" panose="02000604040000020004" pitchFamily="2" charset="-128"/>
                <a:ea typeface="Gotham Book" panose="02000604040000020004" pitchFamily="2" charset="-128"/>
              </a:defRPr>
            </a:lvl1pPr>
          </a:lstStyle>
          <a:p>
            <a:fld id="{5C6BFB0B-7421-804D-9617-8460DF464CA0}" type="slidenum">
              <a:rPr lang="en-US" smtClean="0"/>
              <a:pPr/>
              <a:t>‹nr.›</a:t>
            </a:fld>
            <a:endParaRPr lang="en-US"/>
          </a:p>
        </p:txBody>
      </p:sp>
      <p:grpSp>
        <p:nvGrpSpPr>
          <p:cNvPr id="12" name="Group 11">
            <a:extLst>
              <a:ext uri="{FF2B5EF4-FFF2-40B4-BE49-F238E27FC236}">
                <a16:creationId xmlns:a16="http://schemas.microsoft.com/office/drawing/2014/main" id="{5BD8255D-9720-F448-888E-364B00202501}"/>
              </a:ext>
            </a:extLst>
          </p:cNvPr>
          <p:cNvGrpSpPr/>
          <p:nvPr/>
        </p:nvGrpSpPr>
        <p:grpSpPr>
          <a:xfrm>
            <a:off x="911225" y="-582707"/>
            <a:ext cx="10369550" cy="268942"/>
            <a:chOff x="0" y="-582707"/>
            <a:chExt cx="12192000" cy="268942"/>
          </a:xfrm>
        </p:grpSpPr>
        <p:sp>
          <p:nvSpPr>
            <p:cNvPr id="8" name="Rectangle 7">
              <a:extLst>
                <a:ext uri="{FF2B5EF4-FFF2-40B4-BE49-F238E27FC236}">
                  <a16:creationId xmlns:a16="http://schemas.microsoft.com/office/drawing/2014/main" id="{60CF049F-1EF9-4048-A782-FB5377A7B3CC}"/>
                </a:ext>
              </a:extLst>
            </p:cNvPr>
            <p:cNvSpPr/>
            <p:nvPr/>
          </p:nvSpPr>
          <p:spPr>
            <a:xfrm>
              <a:off x="0" y="-582706"/>
              <a:ext cx="4064000" cy="2689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60B5C4D-8B21-1A4C-8449-59C6E2134336}"/>
                </a:ext>
              </a:extLst>
            </p:cNvPr>
            <p:cNvSpPr/>
            <p:nvPr/>
          </p:nvSpPr>
          <p:spPr>
            <a:xfrm>
              <a:off x="4064000" y="-582707"/>
              <a:ext cx="4064000" cy="2689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2BAE0FC-243B-8C4B-AF89-6A53B3C7B3E7}"/>
                </a:ext>
              </a:extLst>
            </p:cNvPr>
            <p:cNvSpPr/>
            <p:nvPr/>
          </p:nvSpPr>
          <p:spPr>
            <a:xfrm>
              <a:off x="8128000" y="-582707"/>
              <a:ext cx="4064000" cy="26894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11579792"/>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2" r:id="rId3"/>
    <p:sldLayoutId id="2147483665" r:id="rId4"/>
    <p:sldLayoutId id="2147483650" r:id="rId5"/>
    <p:sldLayoutId id="2147483663" r:id="rId6"/>
    <p:sldLayoutId id="2147483651" r:id="rId7"/>
    <p:sldLayoutId id="2147483652" r:id="rId8"/>
    <p:sldLayoutId id="2147483653" r:id="rId9"/>
    <p:sldLayoutId id="2147483654" r:id="rId10"/>
    <p:sldLayoutId id="2147483666" r:id="rId11"/>
    <p:sldLayoutId id="2147483655" r:id="rId12"/>
    <p:sldLayoutId id="2147483656" r:id="rId13"/>
    <p:sldLayoutId id="2147483657" r:id="rId14"/>
    <p:sldLayoutId id="2147483659" r:id="rId15"/>
    <p:sldLayoutId id="2147483658" r:id="rId16"/>
    <p:sldLayoutId id="2147483667" r:id="rId17"/>
  </p:sldLayoutIdLst>
  <p:txStyles>
    <p:titleStyle>
      <a:lvl1pPr algn="l" defTabSz="914400" rtl="0" eaLnBrk="1" latinLnBrk="0" hangingPunct="1">
        <a:lnSpc>
          <a:spcPct val="90000"/>
        </a:lnSpc>
        <a:spcBef>
          <a:spcPct val="0"/>
        </a:spcBef>
        <a:buNone/>
        <a:defRPr sz="4400" b="1"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0" i="0" kern="1200">
          <a:solidFill>
            <a:srgbClr val="151B25"/>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51B25"/>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151B25"/>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51B25"/>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151B25"/>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2">
          <p15:clr>
            <a:srgbClr val="F26B43"/>
          </p15:clr>
        </p15:guide>
        <p15:guide id="2" pos="574">
          <p15:clr>
            <a:srgbClr val="F26B43"/>
          </p15:clr>
        </p15:guide>
        <p15:guide id="3" pos="7106">
          <p15:clr>
            <a:srgbClr val="F26B43"/>
          </p15:clr>
        </p15:guide>
        <p15:guide id="4" orient="horz" pos="374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3EB0D177-9AA4-42F4-9CD7-CD206217CA6D}"/>
              </a:ext>
            </a:extLst>
          </p:cNvPr>
          <p:cNvSpPr/>
          <p:nvPr userDrawn="1"/>
        </p:nvSpPr>
        <p:spPr>
          <a:xfrm>
            <a:off x="9780101" y="6371351"/>
            <a:ext cx="1979897" cy="431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8" name="Rechthoek 27">
            <a:extLst>
              <a:ext uri="{FF2B5EF4-FFF2-40B4-BE49-F238E27FC236}">
                <a16:creationId xmlns:a16="http://schemas.microsoft.com/office/drawing/2014/main" id="{C825DB53-D610-4A40-AFDC-EBC47DB613CE}"/>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31" name="Vrije vorm: Shape 30">
            <a:extLst>
              <a:ext uri="{FF2B5EF4-FFF2-40B4-BE49-F238E27FC236}">
                <a16:creationId xmlns:a16="http://schemas.microsoft.com/office/drawing/2014/main" id="{C2B9A6A4-83D0-40B1-8B15-964C84BF0705}"/>
              </a:ext>
            </a:extLst>
          </p:cNvPr>
          <p:cNvSpPr/>
          <p:nvPr userDrawn="1"/>
        </p:nvSpPr>
        <p:spPr>
          <a:xfrm>
            <a:off x="0" y="6371351"/>
            <a:ext cx="9780102" cy="432000"/>
          </a:xfrm>
          <a:custGeom>
            <a:avLst/>
            <a:gdLst>
              <a:gd name="connsiteX0" fmla="*/ 0 w 9780102"/>
              <a:gd name="connsiteY0" fmla="*/ 0 h 432000"/>
              <a:gd name="connsiteX1" fmla="*/ 9780102 w 9780102"/>
              <a:gd name="connsiteY1" fmla="*/ 0 h 432000"/>
              <a:gd name="connsiteX2" fmla="*/ 9780102 w 9780102"/>
              <a:gd name="connsiteY2" fmla="*/ 432000 h 432000"/>
              <a:gd name="connsiteX3" fmla="*/ 0 w 9780102"/>
              <a:gd name="connsiteY3" fmla="*/ 432000 h 432000"/>
            </a:gdLst>
            <a:ahLst/>
            <a:cxnLst>
              <a:cxn ang="0">
                <a:pos x="connsiteX0" y="connsiteY0"/>
              </a:cxn>
              <a:cxn ang="0">
                <a:pos x="connsiteX1" y="connsiteY1"/>
              </a:cxn>
              <a:cxn ang="0">
                <a:pos x="connsiteX2" y="connsiteY2"/>
              </a:cxn>
              <a:cxn ang="0">
                <a:pos x="connsiteX3" y="connsiteY3"/>
              </a:cxn>
            </a:cxnLst>
            <a:rect l="l" t="t" r="r" b="b"/>
            <a:pathLst>
              <a:path w="9780102" h="432000">
                <a:moveTo>
                  <a:pt x="0" y="0"/>
                </a:moveTo>
                <a:lnTo>
                  <a:pt x="9780102" y="0"/>
                </a:lnTo>
                <a:lnTo>
                  <a:pt x="9780102" y="432000"/>
                </a:lnTo>
                <a:lnTo>
                  <a:pt x="0" y="432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 name="Tijdelijke aanduiding voor titel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1328000" cy="432000"/>
          </a:xfrm>
          <a:prstGeom prst="rect">
            <a:avLst/>
          </a:prstGeom>
        </p:spPr>
        <p:txBody>
          <a:bodyPr vert="horz" lIns="0" tIns="0" rIns="0" bIns="0" rtlCol="0" anchor="ctr">
            <a:noAutofit/>
          </a:bodyPr>
          <a:lstStyle/>
          <a:p>
            <a:pPr rtl="0"/>
            <a:r>
              <a:rPr lang="nl-NL" dirty="0"/>
              <a:t>Klikken om paginatitel te bewerken</a:t>
            </a:r>
          </a:p>
        </p:txBody>
      </p:sp>
      <p:sp>
        <p:nvSpPr>
          <p:cNvPr id="3" name="Tijdelijke aanduiding voor tekst 2">
            <a:extLst>
              <a:ext uri="{FF2B5EF4-FFF2-40B4-BE49-F238E27FC236}">
                <a16:creationId xmlns:a16="http://schemas.microsoft.com/office/drawing/2014/main" id="{213AB95C-7DD4-4796-80E4-1B7466A2A037}"/>
              </a:ext>
            </a:extLst>
          </p:cNvPr>
          <p:cNvSpPr>
            <a:spLocks noGrp="1"/>
          </p:cNvSpPr>
          <p:nvPr>
            <p:ph type="body" idx="1"/>
          </p:nvPr>
        </p:nvSpPr>
        <p:spPr>
          <a:xfrm>
            <a:off x="432000" y="1512000"/>
            <a:ext cx="11328000" cy="4679250"/>
          </a:xfrm>
          <a:prstGeom prst="rect">
            <a:avLst/>
          </a:prstGeom>
        </p:spPr>
        <p:txBody>
          <a:bodyPr vert="horz" lIns="0" tIns="0" rIns="0" bIns="0" rtlCol="0">
            <a:noAutofit/>
          </a:bodyPr>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5" name="Tijdelijke aanduiding voor voettekst 4">
            <a:extLst>
              <a:ext uri="{FF2B5EF4-FFF2-40B4-BE49-F238E27FC236}">
                <a16:creationId xmlns:a16="http://schemas.microsoft.com/office/drawing/2014/main" id="{58879C91-B77F-4273-9A27-A3535FB889DB}"/>
              </a:ext>
            </a:extLst>
          </p:cNvPr>
          <p:cNvSpPr>
            <a:spLocks noGrp="1"/>
          </p:cNvSpPr>
          <p:nvPr>
            <p:ph type="ftr" sz="quarter" idx="3"/>
          </p:nvPr>
        </p:nvSpPr>
        <p:spPr>
          <a:xfrm>
            <a:off x="432000" y="6439820"/>
            <a:ext cx="5664000" cy="295062"/>
          </a:xfrm>
          <a:prstGeom prst="rect">
            <a:avLst/>
          </a:prstGeom>
          <a:noFill/>
        </p:spPr>
        <p:txBody>
          <a:bodyPr vert="horz" lIns="0" tIns="0" rIns="0" bIns="0" rtlCol="0" anchor="ctr"/>
          <a:lstStyle>
            <a:lvl1pPr algn="l">
              <a:defRPr sz="1200">
                <a:solidFill>
                  <a:schemeClr val="tx1">
                    <a:lumMod val="75000"/>
                    <a:lumOff val="25000"/>
                  </a:schemeClr>
                </a:solidFill>
              </a:defRPr>
            </a:lvl1pPr>
          </a:lstStyle>
          <a:p>
            <a:pPr rtl="0"/>
            <a:r>
              <a:rPr lang="nl-NL"/>
              <a:t>RvT 23 februari 2015</a:t>
            </a:r>
            <a:endParaRPr lang="nl-NL" dirty="0"/>
          </a:p>
        </p:txBody>
      </p:sp>
      <p:sp>
        <p:nvSpPr>
          <p:cNvPr id="6" name="Tijdelijke aanduiding voor dianumm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0000"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pPr rtl="0"/>
            <a:fld id="{19B51A1E-902D-48AF-9020-955120F399B6}" type="slidenum">
              <a:rPr lang="nl-NL" smtClean="0"/>
              <a:pPr rtl="0"/>
              <a:t>‹nr.›</a:t>
            </a:fld>
            <a:endParaRPr lang="nl-NL" dirty="0"/>
          </a:p>
        </p:txBody>
      </p:sp>
      <p:sp>
        <p:nvSpPr>
          <p:cNvPr id="4" name="Tekstvak 3">
            <a:extLst>
              <a:ext uri="{FF2B5EF4-FFF2-40B4-BE49-F238E27FC236}">
                <a16:creationId xmlns:a16="http://schemas.microsoft.com/office/drawing/2014/main" id="{34FDC6F9-37F9-4E25-AECA-D307B8421C73}"/>
              </a:ext>
            </a:extLst>
          </p:cNvPr>
          <p:cNvSpPr txBox="1"/>
          <p:nvPr userDrawn="1"/>
        </p:nvSpPr>
        <p:spPr>
          <a:xfrm>
            <a:off x="10243100" y="6422491"/>
            <a:ext cx="1053900" cy="380860"/>
          </a:xfrm>
          <a:prstGeom prst="rect">
            <a:avLst/>
          </a:prstGeom>
          <a:noFill/>
        </p:spPr>
        <p:txBody>
          <a:bodyPr wrap="square" tIns="108000" bIns="0" rtlCol="0" anchor="ctr">
            <a:spAutoFit/>
          </a:bodyPr>
          <a:lstStyle/>
          <a:p>
            <a:pPr algn="r" rtl="0">
              <a:lnSpc>
                <a:spcPts val="1000"/>
              </a:lnSpc>
            </a:pPr>
            <a:r>
              <a:rPr lang="nl-NL" sz="2500" b="1" i="0" spc="-100" dirty="0">
                <a:solidFill>
                  <a:schemeClr val="accent1"/>
                </a:solidFill>
                <a:latin typeface="+mj-lt"/>
              </a:rPr>
              <a:t>TREY</a:t>
            </a:r>
            <a:r>
              <a:rPr lang="nl-NL" sz="1600" b="1" i="0" spc="-100" dirty="0">
                <a:solidFill>
                  <a:schemeClr val="accent1"/>
                </a:solidFill>
                <a:latin typeface="+mj-lt"/>
              </a:rPr>
              <a:t> </a:t>
            </a:r>
            <a:br>
              <a:rPr lang="nl-NL" sz="1600" b="1" i="0" spc="-100" baseline="0" dirty="0">
                <a:solidFill>
                  <a:schemeClr val="accent1"/>
                </a:solidFill>
                <a:latin typeface="+mj-lt"/>
              </a:rPr>
            </a:br>
            <a:r>
              <a:rPr lang="nl-NL" sz="1200" b="0" i="0" spc="140" dirty="0">
                <a:solidFill>
                  <a:schemeClr val="tx1">
                    <a:lumMod val="75000"/>
                    <a:lumOff val="25000"/>
                  </a:schemeClr>
                </a:solidFill>
                <a:latin typeface="+mj-lt"/>
              </a:rPr>
              <a:t>Research</a:t>
            </a:r>
          </a:p>
        </p:txBody>
      </p:sp>
      <p:sp>
        <p:nvSpPr>
          <p:cNvPr id="9" name="Rechthoek 8">
            <a:extLst>
              <a:ext uri="{FF2B5EF4-FFF2-40B4-BE49-F238E27FC236}">
                <a16:creationId xmlns:a16="http://schemas.microsoft.com/office/drawing/2014/main" id="{4BC39664-EB8B-4A32-915A-D4308F79277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9" name="Rechthoek 28">
            <a:extLst>
              <a:ext uri="{FF2B5EF4-FFF2-40B4-BE49-F238E27FC236}">
                <a16:creationId xmlns:a16="http://schemas.microsoft.com/office/drawing/2014/main" id="{9B49670D-8F18-44A8-B217-67B412095C0D}"/>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cxnSp>
        <p:nvCxnSpPr>
          <p:cNvPr id="18" name="Rechte verbindingslijn 17">
            <a:extLst>
              <a:ext uri="{FF2B5EF4-FFF2-40B4-BE49-F238E27FC236}">
                <a16:creationId xmlns:a16="http://schemas.microsoft.com/office/drawing/2014/main" id="{030FA059-EC32-4FFF-9673-48849B2FA43A}"/>
              </a:ext>
            </a:extLst>
          </p:cNvPr>
          <p:cNvCxnSpPr>
            <a:cxnSpLocks/>
          </p:cNvCxnSpPr>
          <p:nvPr userDrawn="1"/>
        </p:nvCxnSpPr>
        <p:spPr>
          <a:xfrm flipH="1">
            <a:off x="1" y="6371351"/>
            <a:ext cx="12191999"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8" name="Afbeelding 7">
            <a:extLst>
              <a:ext uri="{FF2B5EF4-FFF2-40B4-BE49-F238E27FC236}">
                <a16:creationId xmlns:a16="http://schemas.microsoft.com/office/drawing/2014/main" id="{F0D8B78F-98CB-4356-A580-67F521B4D5A2}"/>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10098020" y="6096148"/>
            <a:ext cx="1524132" cy="707197"/>
          </a:xfrm>
          <a:prstGeom prst="rect">
            <a:avLst/>
          </a:prstGeom>
        </p:spPr>
      </p:pic>
    </p:spTree>
    <p:extLst>
      <p:ext uri="{BB962C8B-B14F-4D97-AF65-F5344CB8AC3E}">
        <p14:creationId xmlns:p14="http://schemas.microsoft.com/office/powerpoint/2010/main" val="2563047978"/>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Lst>
  <p:hf hdr="0" ftr="0" dt="0"/>
  <p:txStyles>
    <p:title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3EB0D177-9AA4-42F4-9CD7-CD206217CA6D}"/>
              </a:ext>
            </a:extLst>
          </p:cNvPr>
          <p:cNvSpPr/>
          <p:nvPr userDrawn="1"/>
        </p:nvSpPr>
        <p:spPr>
          <a:xfrm>
            <a:off x="9780101" y="6371351"/>
            <a:ext cx="1979897" cy="4319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8" name="Rechthoek 27">
            <a:extLst>
              <a:ext uri="{FF2B5EF4-FFF2-40B4-BE49-F238E27FC236}">
                <a16:creationId xmlns:a16="http://schemas.microsoft.com/office/drawing/2014/main" id="{C825DB53-D610-4A40-AFDC-EBC47DB613CE}"/>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31" name="Vrije vorm: Shape 30">
            <a:extLst>
              <a:ext uri="{FF2B5EF4-FFF2-40B4-BE49-F238E27FC236}">
                <a16:creationId xmlns:a16="http://schemas.microsoft.com/office/drawing/2014/main" id="{C2B9A6A4-83D0-40B1-8B15-964C84BF0705}"/>
              </a:ext>
            </a:extLst>
          </p:cNvPr>
          <p:cNvSpPr/>
          <p:nvPr userDrawn="1"/>
        </p:nvSpPr>
        <p:spPr>
          <a:xfrm>
            <a:off x="0" y="6371351"/>
            <a:ext cx="9780102" cy="432000"/>
          </a:xfrm>
          <a:custGeom>
            <a:avLst/>
            <a:gdLst>
              <a:gd name="connsiteX0" fmla="*/ 0 w 9780102"/>
              <a:gd name="connsiteY0" fmla="*/ 0 h 432000"/>
              <a:gd name="connsiteX1" fmla="*/ 9780102 w 9780102"/>
              <a:gd name="connsiteY1" fmla="*/ 0 h 432000"/>
              <a:gd name="connsiteX2" fmla="*/ 9780102 w 9780102"/>
              <a:gd name="connsiteY2" fmla="*/ 432000 h 432000"/>
              <a:gd name="connsiteX3" fmla="*/ 0 w 9780102"/>
              <a:gd name="connsiteY3" fmla="*/ 432000 h 432000"/>
            </a:gdLst>
            <a:ahLst/>
            <a:cxnLst>
              <a:cxn ang="0">
                <a:pos x="connsiteX0" y="connsiteY0"/>
              </a:cxn>
              <a:cxn ang="0">
                <a:pos x="connsiteX1" y="connsiteY1"/>
              </a:cxn>
              <a:cxn ang="0">
                <a:pos x="connsiteX2" y="connsiteY2"/>
              </a:cxn>
              <a:cxn ang="0">
                <a:pos x="connsiteX3" y="connsiteY3"/>
              </a:cxn>
            </a:cxnLst>
            <a:rect l="l" t="t" r="r" b="b"/>
            <a:pathLst>
              <a:path w="9780102" h="432000">
                <a:moveTo>
                  <a:pt x="0" y="0"/>
                </a:moveTo>
                <a:lnTo>
                  <a:pt x="9780102" y="0"/>
                </a:lnTo>
                <a:lnTo>
                  <a:pt x="9780102" y="432000"/>
                </a:lnTo>
                <a:lnTo>
                  <a:pt x="0" y="43200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 name="Tijdelijke aanduiding voor titel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1328000" cy="432000"/>
          </a:xfrm>
          <a:prstGeom prst="rect">
            <a:avLst/>
          </a:prstGeom>
        </p:spPr>
        <p:txBody>
          <a:bodyPr vert="horz" lIns="0" tIns="0" rIns="0" bIns="0" rtlCol="0" anchor="ctr">
            <a:noAutofit/>
          </a:bodyPr>
          <a:lstStyle/>
          <a:p>
            <a:pPr rtl="0"/>
            <a:r>
              <a:rPr lang="nl-NL" dirty="0"/>
              <a:t>Klikken om paginatitel te bewerken</a:t>
            </a:r>
          </a:p>
        </p:txBody>
      </p:sp>
      <p:sp>
        <p:nvSpPr>
          <p:cNvPr id="3" name="Tijdelijke aanduiding voor tekst 2">
            <a:extLst>
              <a:ext uri="{FF2B5EF4-FFF2-40B4-BE49-F238E27FC236}">
                <a16:creationId xmlns:a16="http://schemas.microsoft.com/office/drawing/2014/main" id="{213AB95C-7DD4-4796-80E4-1B7466A2A037}"/>
              </a:ext>
            </a:extLst>
          </p:cNvPr>
          <p:cNvSpPr>
            <a:spLocks noGrp="1"/>
          </p:cNvSpPr>
          <p:nvPr>
            <p:ph type="body" idx="1"/>
          </p:nvPr>
        </p:nvSpPr>
        <p:spPr>
          <a:xfrm>
            <a:off x="432000" y="1512000"/>
            <a:ext cx="11328000" cy="4679250"/>
          </a:xfrm>
          <a:prstGeom prst="rect">
            <a:avLst/>
          </a:prstGeom>
        </p:spPr>
        <p:txBody>
          <a:bodyPr vert="horz" lIns="0" tIns="0" rIns="0" bIns="0" rtlCol="0">
            <a:noAutofit/>
          </a:bodyPr>
          <a:lstStyle/>
          <a:p>
            <a:pPr lvl="0" rtl="0"/>
            <a:r>
              <a:rPr lang="nl-NL" dirty="0"/>
              <a:t>Tekststijlen van het model bewerken</a:t>
            </a:r>
          </a:p>
          <a:p>
            <a:pPr lvl="1" rtl="0"/>
            <a:r>
              <a:rPr lang="nl-NL" dirty="0"/>
              <a:t>Tweede niveau</a:t>
            </a:r>
          </a:p>
          <a:p>
            <a:pPr lvl="2" rtl="0"/>
            <a:r>
              <a:rPr lang="nl-NL" dirty="0"/>
              <a:t>Derde niveau</a:t>
            </a:r>
          </a:p>
          <a:p>
            <a:pPr lvl="3" rtl="0"/>
            <a:r>
              <a:rPr lang="nl-NL" dirty="0"/>
              <a:t>Vierde niveau</a:t>
            </a:r>
          </a:p>
          <a:p>
            <a:pPr lvl="4" rtl="0"/>
            <a:r>
              <a:rPr lang="nl-NL" dirty="0"/>
              <a:t>Vijfde niveau</a:t>
            </a:r>
          </a:p>
        </p:txBody>
      </p:sp>
      <p:sp>
        <p:nvSpPr>
          <p:cNvPr id="5" name="Tijdelijke aanduiding voor voettekst 4">
            <a:extLst>
              <a:ext uri="{FF2B5EF4-FFF2-40B4-BE49-F238E27FC236}">
                <a16:creationId xmlns:a16="http://schemas.microsoft.com/office/drawing/2014/main" id="{58879C91-B77F-4273-9A27-A3535FB889DB}"/>
              </a:ext>
            </a:extLst>
          </p:cNvPr>
          <p:cNvSpPr>
            <a:spLocks noGrp="1"/>
          </p:cNvSpPr>
          <p:nvPr>
            <p:ph type="ftr" sz="quarter" idx="3"/>
          </p:nvPr>
        </p:nvSpPr>
        <p:spPr>
          <a:xfrm>
            <a:off x="432000" y="6439820"/>
            <a:ext cx="5664000" cy="295062"/>
          </a:xfrm>
          <a:prstGeom prst="rect">
            <a:avLst/>
          </a:prstGeom>
          <a:noFill/>
        </p:spPr>
        <p:txBody>
          <a:bodyPr vert="horz" lIns="0" tIns="0" rIns="0" bIns="0" rtlCol="0" anchor="ctr"/>
          <a:lstStyle>
            <a:lvl1pPr algn="l">
              <a:defRPr sz="1200">
                <a:solidFill>
                  <a:schemeClr val="tx1">
                    <a:lumMod val="75000"/>
                    <a:lumOff val="25000"/>
                  </a:schemeClr>
                </a:solidFill>
              </a:defRPr>
            </a:lvl1pPr>
          </a:lstStyle>
          <a:p>
            <a:pPr rtl="0"/>
            <a:r>
              <a:rPr lang="nl-NL"/>
              <a:t>RvT 23 februari 2015</a:t>
            </a:r>
            <a:endParaRPr lang="nl-NL" dirty="0"/>
          </a:p>
        </p:txBody>
      </p:sp>
      <p:sp>
        <p:nvSpPr>
          <p:cNvPr id="6" name="Tijdelijke aanduiding voor dianumm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760000" y="6371351"/>
            <a:ext cx="432000" cy="432000"/>
          </a:xfrm>
          <a:prstGeom prst="rect">
            <a:avLst/>
          </a:prstGeom>
          <a:solidFill>
            <a:schemeClr val="tx1">
              <a:lumMod val="75000"/>
              <a:lumOff val="25000"/>
            </a:schemeClr>
          </a:solidFill>
        </p:spPr>
        <p:txBody>
          <a:bodyPr vert="horz" lIns="0" tIns="0" rIns="0" bIns="0" rtlCol="0" anchor="ctr"/>
          <a:lstStyle>
            <a:lvl1pPr algn="ctr">
              <a:defRPr sz="1200">
                <a:solidFill>
                  <a:schemeClr val="bg1"/>
                </a:solidFill>
                <a:latin typeface="+mj-lt"/>
              </a:defRPr>
            </a:lvl1pPr>
          </a:lstStyle>
          <a:p>
            <a:pPr rtl="0"/>
            <a:fld id="{19B51A1E-902D-48AF-9020-955120F399B6}" type="slidenum">
              <a:rPr lang="nl-NL" smtClean="0"/>
              <a:pPr rtl="0"/>
              <a:t>‹nr.›</a:t>
            </a:fld>
            <a:endParaRPr lang="nl-NL" dirty="0"/>
          </a:p>
        </p:txBody>
      </p:sp>
      <p:sp>
        <p:nvSpPr>
          <p:cNvPr id="4" name="Tekstvak 3">
            <a:extLst>
              <a:ext uri="{FF2B5EF4-FFF2-40B4-BE49-F238E27FC236}">
                <a16:creationId xmlns:a16="http://schemas.microsoft.com/office/drawing/2014/main" id="{34FDC6F9-37F9-4E25-AECA-D307B8421C73}"/>
              </a:ext>
            </a:extLst>
          </p:cNvPr>
          <p:cNvSpPr txBox="1"/>
          <p:nvPr userDrawn="1"/>
        </p:nvSpPr>
        <p:spPr>
          <a:xfrm>
            <a:off x="10243100" y="6422491"/>
            <a:ext cx="1053900" cy="380860"/>
          </a:xfrm>
          <a:prstGeom prst="rect">
            <a:avLst/>
          </a:prstGeom>
          <a:noFill/>
        </p:spPr>
        <p:txBody>
          <a:bodyPr wrap="square" tIns="108000" bIns="0" rtlCol="0" anchor="ctr">
            <a:spAutoFit/>
          </a:bodyPr>
          <a:lstStyle/>
          <a:p>
            <a:pPr algn="r" rtl="0">
              <a:lnSpc>
                <a:spcPts val="1000"/>
              </a:lnSpc>
            </a:pPr>
            <a:r>
              <a:rPr lang="nl-NL" sz="2500" b="1" i="0" spc="-100" dirty="0">
                <a:solidFill>
                  <a:schemeClr val="accent1"/>
                </a:solidFill>
                <a:latin typeface="+mj-lt"/>
              </a:rPr>
              <a:t>TREY</a:t>
            </a:r>
            <a:r>
              <a:rPr lang="nl-NL" sz="1600" b="1" i="0" spc="-100" dirty="0">
                <a:solidFill>
                  <a:schemeClr val="accent1"/>
                </a:solidFill>
                <a:latin typeface="+mj-lt"/>
              </a:rPr>
              <a:t> </a:t>
            </a:r>
            <a:br>
              <a:rPr lang="nl-NL" sz="1600" b="1" i="0" spc="-100" baseline="0" dirty="0">
                <a:solidFill>
                  <a:schemeClr val="accent1"/>
                </a:solidFill>
                <a:latin typeface="+mj-lt"/>
              </a:rPr>
            </a:br>
            <a:r>
              <a:rPr lang="nl-NL" sz="1200" b="0" i="0" spc="140" dirty="0">
                <a:solidFill>
                  <a:schemeClr val="tx1">
                    <a:lumMod val="75000"/>
                    <a:lumOff val="25000"/>
                  </a:schemeClr>
                </a:solidFill>
                <a:latin typeface="+mj-lt"/>
              </a:rPr>
              <a:t>Research</a:t>
            </a:r>
          </a:p>
        </p:txBody>
      </p:sp>
      <p:sp>
        <p:nvSpPr>
          <p:cNvPr id="9" name="Rechthoek 8">
            <a:extLst>
              <a:ext uri="{FF2B5EF4-FFF2-40B4-BE49-F238E27FC236}">
                <a16:creationId xmlns:a16="http://schemas.microsoft.com/office/drawing/2014/main" id="{4BC39664-EB8B-4A32-915A-D4308F79277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sp>
        <p:nvSpPr>
          <p:cNvPr id="29" name="Rechthoek 28">
            <a:extLst>
              <a:ext uri="{FF2B5EF4-FFF2-40B4-BE49-F238E27FC236}">
                <a16:creationId xmlns:a16="http://schemas.microsoft.com/office/drawing/2014/main" id="{9B49670D-8F18-44A8-B217-67B412095C0D}"/>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cxnSp>
        <p:nvCxnSpPr>
          <p:cNvPr id="18" name="Rechte verbindingslijn 17">
            <a:extLst>
              <a:ext uri="{FF2B5EF4-FFF2-40B4-BE49-F238E27FC236}">
                <a16:creationId xmlns:a16="http://schemas.microsoft.com/office/drawing/2014/main" id="{030FA059-EC32-4FFF-9673-48849B2FA43A}"/>
              </a:ext>
            </a:extLst>
          </p:cNvPr>
          <p:cNvCxnSpPr>
            <a:cxnSpLocks/>
          </p:cNvCxnSpPr>
          <p:nvPr userDrawn="1"/>
        </p:nvCxnSpPr>
        <p:spPr>
          <a:xfrm flipH="1">
            <a:off x="1" y="6371351"/>
            <a:ext cx="12191999"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8" name="Afbeelding 7">
            <a:extLst>
              <a:ext uri="{FF2B5EF4-FFF2-40B4-BE49-F238E27FC236}">
                <a16:creationId xmlns:a16="http://schemas.microsoft.com/office/drawing/2014/main" id="{F0D8B78F-98CB-4356-A580-67F521B4D5A2}"/>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10098020" y="6096148"/>
            <a:ext cx="1524132" cy="707197"/>
          </a:xfrm>
          <a:prstGeom prst="rect">
            <a:avLst/>
          </a:prstGeom>
        </p:spPr>
      </p:pic>
    </p:spTree>
    <p:extLst>
      <p:ext uri="{BB962C8B-B14F-4D97-AF65-F5344CB8AC3E}">
        <p14:creationId xmlns:p14="http://schemas.microsoft.com/office/powerpoint/2010/main" val="2162664874"/>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Lst>
  <p:hf hdr="0" ftr="0" dt="0"/>
  <p:txStyles>
    <p:titleStyle>
      <a:lvl1pPr algn="l" defTabSz="914400" rtl="0" eaLnBrk="1" latinLnBrk="0" hangingPunct="1">
        <a:lnSpc>
          <a:spcPct val="90000"/>
        </a:lnSpc>
        <a:spcBef>
          <a:spcPct val="0"/>
        </a:spcBef>
        <a:buNone/>
        <a:defRPr sz="3200" b="1"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FAA4AF5-70AE-43C9-B60A-175E40F4E1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83668F94-0EBF-4E05-A5C2-118BB91B24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B2A448A-051E-4F46-9FA9-5BB81258B5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NL"/>
          </a:p>
        </p:txBody>
      </p:sp>
      <p:sp>
        <p:nvSpPr>
          <p:cNvPr id="5" name="Tijdelijke aanduiding voor voettekst 4">
            <a:extLst>
              <a:ext uri="{FF2B5EF4-FFF2-40B4-BE49-F238E27FC236}">
                <a16:creationId xmlns:a16="http://schemas.microsoft.com/office/drawing/2014/main" id="{FDF52EFD-7183-474B-9A74-6DCFD324DB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nl-NL"/>
              <a:t>RvT 23 februari 2015</a:t>
            </a:r>
          </a:p>
        </p:txBody>
      </p:sp>
      <p:sp>
        <p:nvSpPr>
          <p:cNvPr id="6" name="Tijdelijke aanduiding voor dianummer 5">
            <a:extLst>
              <a:ext uri="{FF2B5EF4-FFF2-40B4-BE49-F238E27FC236}">
                <a16:creationId xmlns:a16="http://schemas.microsoft.com/office/drawing/2014/main" id="{48B3A813-5FCD-4EF6-818D-FE7C679EA2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C58B90-A784-46C9-96FA-B6A1E97ECFA8}" type="slidenum">
              <a:rPr lang="nl-NL" smtClean="0"/>
              <a:t>‹nr.›</a:t>
            </a:fld>
            <a:endParaRPr lang="nl-NL"/>
          </a:p>
        </p:txBody>
      </p:sp>
    </p:spTree>
    <p:extLst>
      <p:ext uri="{BB962C8B-B14F-4D97-AF65-F5344CB8AC3E}">
        <p14:creationId xmlns:p14="http://schemas.microsoft.com/office/powerpoint/2010/main" val="284647410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microsoft.com/office/2007/relationships/diagramDrawing" Target="../diagrams/drawing2.xml"/><Relationship Id="rId13" Type="http://schemas.microsoft.com/office/2007/relationships/diagramDrawing" Target="../diagrams/drawing3.xml"/><Relationship Id="rId18" Type="http://schemas.microsoft.com/office/2007/relationships/diagramDrawing" Target="../diagrams/drawing4.xml"/><Relationship Id="rId3" Type="http://schemas.openxmlformats.org/officeDocument/2006/relationships/image" Target="../media/image24.jpeg"/><Relationship Id="rId7" Type="http://schemas.openxmlformats.org/officeDocument/2006/relationships/diagramColors" Target="../diagrams/colors2.xml"/><Relationship Id="rId12" Type="http://schemas.openxmlformats.org/officeDocument/2006/relationships/diagramColors" Target="../diagrams/colors3.xml"/><Relationship Id="rId17" Type="http://schemas.openxmlformats.org/officeDocument/2006/relationships/diagramColors" Target="../diagrams/colors4.xml"/><Relationship Id="rId2" Type="http://schemas.openxmlformats.org/officeDocument/2006/relationships/notesSlide" Target="../notesSlides/notesSlide10.xml"/><Relationship Id="rId16" Type="http://schemas.openxmlformats.org/officeDocument/2006/relationships/diagramQuickStyle" Target="../diagrams/quickStyle4.xml"/><Relationship Id="rId1" Type="http://schemas.openxmlformats.org/officeDocument/2006/relationships/slideLayout" Target="../slideLayouts/slideLayout17.xml"/><Relationship Id="rId6" Type="http://schemas.openxmlformats.org/officeDocument/2006/relationships/diagramQuickStyle" Target="../diagrams/quickStyle2.xml"/><Relationship Id="rId11" Type="http://schemas.openxmlformats.org/officeDocument/2006/relationships/diagramQuickStyle" Target="../diagrams/quickStyle3.xml"/><Relationship Id="rId5" Type="http://schemas.openxmlformats.org/officeDocument/2006/relationships/diagramLayout" Target="../diagrams/layout2.xml"/><Relationship Id="rId15" Type="http://schemas.openxmlformats.org/officeDocument/2006/relationships/diagramLayout" Target="../diagrams/layout4.xml"/><Relationship Id="rId10" Type="http://schemas.openxmlformats.org/officeDocument/2006/relationships/diagramLayout" Target="../diagrams/layout3.xml"/><Relationship Id="rId19" Type="http://schemas.openxmlformats.org/officeDocument/2006/relationships/image" Target="../media/image25.png"/><Relationship Id="rId4" Type="http://schemas.openxmlformats.org/officeDocument/2006/relationships/diagramData" Target="../diagrams/data2.xml"/><Relationship Id="rId9" Type="http://schemas.openxmlformats.org/officeDocument/2006/relationships/diagramData" Target="../diagrams/data3.xml"/><Relationship Id="rId14" Type="http://schemas.openxmlformats.org/officeDocument/2006/relationships/diagramData" Target="../diagrams/data4.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2.xml"/><Relationship Id="rId5" Type="http://schemas.openxmlformats.org/officeDocument/2006/relationships/hyperlink" Target="http://www.platformdenp.nl/" TargetMode="External"/><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7.xml.rels><?xml version="1.0" encoding="UTF-8" standalone="yes"?>
<Relationships xmlns="http://schemas.openxmlformats.org/package/2006/relationships"><Relationship Id="rId3" Type="http://schemas.openxmlformats.org/officeDocument/2006/relationships/hyperlink" Target="https://www.slo.nl/thema/vakspecifieke-thema/praktijkgericht/pilot-praktijkgerichte-programma/" TargetMode="External"/><Relationship Id="rId7" Type="http://schemas.openxmlformats.org/officeDocument/2006/relationships/hyperlink" Target="https://www.slo.nl/thema/vakspecifieke-thema/praktijkgericht/pilot-praktijkgerichte-programma/examenprogramma/" TargetMode="External"/><Relationship Id="rId2" Type="http://schemas.openxmlformats.org/officeDocument/2006/relationships/hyperlink" Target="https://www.sterkberoepsonderwijs.nl/nieuwe-leerweg" TargetMode="External"/><Relationship Id="rId1" Type="http://schemas.openxmlformats.org/officeDocument/2006/relationships/slideLayout" Target="../slideLayouts/slideLayout5.xml"/><Relationship Id="rId6" Type="http://schemas.openxmlformats.org/officeDocument/2006/relationships/hyperlink" Target="https://www.slo.nl/thema/vakspecifieke-thema/havo-praktijkgericht/havo-praktijkgerichte-programma/" TargetMode="External"/><Relationship Id="rId5" Type="http://schemas.openxmlformats.org/officeDocument/2006/relationships/hyperlink" Target="https://www.slo.nl/handreikingen/vmbo/handreiking-se-praktijkgerichte/" TargetMode="External"/><Relationship Id="rId4" Type="http://schemas.openxmlformats.org/officeDocument/2006/relationships/hyperlink" Target="https://www.slo.nl/handreikingen/vmbo/handreiking-se-praktijkgerichte/algemene-informatie/"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hyperlink" Target="http://www.platform-tl.nl/" TargetMode="External"/><Relationship Id="rId3" Type="http://schemas.openxmlformats.org/officeDocument/2006/relationships/image" Target="../media/image37.png"/><Relationship Id="rId7" Type="http://schemas.openxmlformats.org/officeDocument/2006/relationships/hyperlink" Target="http://www.slo.nl/" TargetMode="External"/><Relationship Id="rId2" Type="http://schemas.openxmlformats.org/officeDocument/2006/relationships/notesSlide" Target="../notesSlides/notesSlide25.xml"/><Relationship Id="rId1" Type="http://schemas.openxmlformats.org/officeDocument/2006/relationships/slideLayout" Target="../slideLayouts/slideLayout58.xml"/><Relationship Id="rId6" Type="http://schemas.openxmlformats.org/officeDocument/2006/relationships/hyperlink" Target="http://www.bijscholingvmbo.nl/" TargetMode="External"/><Relationship Id="rId5" Type="http://schemas.openxmlformats.org/officeDocument/2006/relationships/hyperlink" Target="http://www.nieuweleerweg.nl/" TargetMode="External"/><Relationship Id="rId4" Type="http://schemas.openxmlformats.org/officeDocument/2006/relationships/hyperlink" Target="http://www.platformdenp.nl/" TargetMode="External"/><Relationship Id="rId9"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2.xml"/><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22.xml"/><Relationship Id="rId5" Type="http://schemas.openxmlformats.org/officeDocument/2006/relationships/image" Target="../media/image39.emf"/><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31.xml"/><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36.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58.xml"/><Relationship Id="rId5" Type="http://schemas.openxmlformats.org/officeDocument/2006/relationships/hyperlink" Target="http://www.platformdenp.nl/" TargetMode="Externa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Tijdelijke aanduiding voor afbeelding 11">
            <a:extLst>
              <a:ext uri="{FF2B5EF4-FFF2-40B4-BE49-F238E27FC236}">
                <a16:creationId xmlns:a16="http://schemas.microsoft.com/office/drawing/2014/main" id="{AA8A1CBA-9BB5-2246-9F4B-98EAD7C90158}"/>
              </a:ext>
            </a:extLst>
          </p:cNvPr>
          <p:cNvPicPr>
            <a:picLocks noGrp="1" noChangeAspect="1"/>
          </p:cNvPicPr>
          <p:nvPr>
            <p:ph type="pic" sz="quarter" idx="10"/>
          </p:nvPr>
        </p:nvPicPr>
        <p:blipFill>
          <a:blip r:embed="rId5" cstate="email">
            <a:extLst>
              <a:ext uri="{28A0092B-C50C-407E-A947-70E740481C1C}">
                <a14:useLocalDpi xmlns:a14="http://schemas.microsoft.com/office/drawing/2010/main"/>
              </a:ext>
            </a:extLst>
          </a:blip>
          <a:srcRect/>
          <a:stretch/>
        </p:blipFill>
        <p:spPr>
          <a:xfrm>
            <a:off x="39476" y="287649"/>
            <a:ext cx="12111039" cy="3784699"/>
          </a:xfrm>
        </p:spPr>
      </p:pic>
      <p:sp>
        <p:nvSpPr>
          <p:cNvPr id="3" name="Titel 2">
            <a:extLst>
              <a:ext uri="{FF2B5EF4-FFF2-40B4-BE49-F238E27FC236}">
                <a16:creationId xmlns:a16="http://schemas.microsoft.com/office/drawing/2014/main" id="{200B3D2B-613A-41BE-987D-E6A1324B456D}"/>
              </a:ext>
            </a:extLst>
          </p:cNvPr>
          <p:cNvSpPr>
            <a:spLocks noGrp="1"/>
          </p:cNvSpPr>
          <p:nvPr>
            <p:ph type="ctrTitle"/>
          </p:nvPr>
        </p:nvSpPr>
        <p:spPr>
          <a:xfrm>
            <a:off x="2701159" y="4072348"/>
            <a:ext cx="9449356" cy="1261295"/>
          </a:xfrm>
        </p:spPr>
        <p:txBody>
          <a:bodyPr rtlCol="0"/>
          <a:lstStyle/>
          <a:p>
            <a:pPr algn="ctr" rtl="0"/>
            <a:r>
              <a:rPr lang="nl-NL" sz="4800" dirty="0"/>
              <a:t>Onlinebijeenkomst versie 2 PGP D&amp;P</a:t>
            </a:r>
          </a:p>
        </p:txBody>
      </p:sp>
      <p:sp>
        <p:nvSpPr>
          <p:cNvPr id="4" name="Subtitel 3">
            <a:extLst>
              <a:ext uri="{FF2B5EF4-FFF2-40B4-BE49-F238E27FC236}">
                <a16:creationId xmlns:a16="http://schemas.microsoft.com/office/drawing/2014/main" id="{4772945D-CA91-4CFE-8EB7-941C7618C994}"/>
              </a:ext>
            </a:extLst>
          </p:cNvPr>
          <p:cNvSpPr>
            <a:spLocks noGrp="1"/>
          </p:cNvSpPr>
          <p:nvPr>
            <p:ph type="subTitle" idx="1"/>
          </p:nvPr>
        </p:nvSpPr>
        <p:spPr>
          <a:xfrm>
            <a:off x="3649211" y="5169435"/>
            <a:ext cx="8156282" cy="1400916"/>
          </a:xfrm>
          <a:noFill/>
        </p:spPr>
        <p:txBody>
          <a:bodyPr rtlCol="0"/>
          <a:lstStyle/>
          <a:p>
            <a:pPr rtl="0"/>
            <a:r>
              <a:rPr lang="nl-NL" i="1" dirty="0">
                <a:solidFill>
                  <a:schemeClr val="tx1"/>
                </a:solidFill>
                <a:latin typeface="Verdana" panose="020B0604030504040204" pitchFamily="34" charset="0"/>
                <a:ea typeface="Verdana" panose="020B0604030504040204" pitchFamily="34" charset="0"/>
              </a:rPr>
              <a:t>Welkom! De bijeenkomst start om 15.00 uur. </a:t>
            </a:r>
          </a:p>
          <a:p>
            <a:pPr rtl="0"/>
            <a:r>
              <a:rPr lang="nl-NL" i="1" dirty="0">
                <a:solidFill>
                  <a:schemeClr val="tx1"/>
                </a:solidFill>
                <a:latin typeface="Verdana" panose="020B0604030504040204" pitchFamily="34" charset="0"/>
                <a:ea typeface="Verdana" panose="020B0604030504040204" pitchFamily="34" charset="0"/>
              </a:rPr>
              <a:t>Graag camera uit en microfoon dempen.</a:t>
            </a:r>
          </a:p>
          <a:p>
            <a:pPr rtl="0"/>
            <a:r>
              <a:rPr lang="nl-NL" i="1" dirty="0">
                <a:solidFill>
                  <a:schemeClr val="tx1"/>
                </a:solidFill>
                <a:latin typeface="Verdana" panose="020B0604030504040204" pitchFamily="34" charset="0"/>
                <a:ea typeface="Verdana" panose="020B0604030504040204" pitchFamily="34" charset="0"/>
              </a:rPr>
              <a:t>Reacties of vragen graag via de chat.</a:t>
            </a:r>
          </a:p>
          <a:p>
            <a:pPr rtl="0"/>
            <a:endParaRPr lang="nl-NL" sz="2400" dirty="0"/>
          </a:p>
        </p:txBody>
      </p:sp>
      <p:pic>
        <p:nvPicPr>
          <p:cNvPr id="6" name="Afbeelding 5">
            <a:extLst>
              <a:ext uri="{FF2B5EF4-FFF2-40B4-BE49-F238E27FC236}">
                <a16:creationId xmlns:a16="http://schemas.microsoft.com/office/drawing/2014/main" id="{1CE9BE67-AE0C-4C47-B8D2-42CC4D57E8DE}"/>
              </a:ext>
            </a:extLst>
          </p:cNvPr>
          <p:cNvPicPr>
            <a:picLocks noChangeAspect="1"/>
          </p:cNvPicPr>
          <p:nvPr/>
        </p:nvPicPr>
        <p:blipFill>
          <a:blip r:embed="rId6"/>
          <a:stretch>
            <a:fillRect/>
          </a:stretch>
        </p:blipFill>
        <p:spPr>
          <a:xfrm>
            <a:off x="518779" y="4818313"/>
            <a:ext cx="3424722" cy="1612418"/>
          </a:xfrm>
          <a:prstGeom prst="rect">
            <a:avLst/>
          </a:prstGeom>
        </p:spPr>
      </p:pic>
      <p:pic>
        <p:nvPicPr>
          <p:cNvPr id="8" name="bensound-creativeminds">
            <a:hlinkClick r:id="" action="ppaction://media"/>
            <a:extLst>
              <a:ext uri="{FF2B5EF4-FFF2-40B4-BE49-F238E27FC236}">
                <a16:creationId xmlns:a16="http://schemas.microsoft.com/office/drawing/2014/main" id="{189AB1EB-6E94-46A4-BE8F-A242264B852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398992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725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030" showWhenStopped="0">
                <p:cTn id="7" repeatCount="indefinite"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03EEF0-7CB8-470E-9B24-270A87CFF9D7}"/>
              </a:ext>
            </a:extLst>
          </p:cNvPr>
          <p:cNvSpPr>
            <a:spLocks noGrp="1"/>
          </p:cNvSpPr>
          <p:nvPr>
            <p:ph type="title"/>
          </p:nvPr>
        </p:nvSpPr>
        <p:spPr>
          <a:xfrm>
            <a:off x="838200" y="1825624"/>
            <a:ext cx="4099560" cy="1846965"/>
          </a:xfrm>
        </p:spPr>
        <p:txBody>
          <a:bodyPr>
            <a:normAutofit fontScale="90000"/>
          </a:bodyPr>
          <a:lstStyle/>
          <a:p>
            <a:r>
              <a:rPr lang="nl-NL"/>
              <a:t>Praktische vaardigheden op een hoger niveau</a:t>
            </a:r>
          </a:p>
        </p:txBody>
      </p:sp>
      <p:sp>
        <p:nvSpPr>
          <p:cNvPr id="3" name="Tijdelijke aanduiding voor inhoud 2">
            <a:extLst>
              <a:ext uri="{FF2B5EF4-FFF2-40B4-BE49-F238E27FC236}">
                <a16:creationId xmlns:a16="http://schemas.microsoft.com/office/drawing/2014/main" id="{37BB2C4C-D15C-4E84-B950-9D2B5BC59B85}"/>
              </a:ext>
            </a:extLst>
          </p:cNvPr>
          <p:cNvSpPr>
            <a:spLocks noGrp="1"/>
          </p:cNvSpPr>
          <p:nvPr>
            <p:ph idx="1"/>
          </p:nvPr>
        </p:nvSpPr>
        <p:spPr>
          <a:xfrm>
            <a:off x="4937760" y="1000125"/>
            <a:ext cx="7063740" cy="5857875"/>
          </a:xfrm>
        </p:spPr>
        <p:txBody>
          <a:bodyPr>
            <a:normAutofit/>
          </a:bodyPr>
          <a:lstStyle/>
          <a:p>
            <a:pPr>
              <a:lnSpc>
                <a:spcPct val="120000"/>
              </a:lnSpc>
            </a:pPr>
            <a:r>
              <a:rPr lang="nl-NL" b="1" dirty="0"/>
              <a:t>Kader praktijkgerichte programma’s in de nieuwe leerweg </a:t>
            </a:r>
          </a:p>
          <a:p>
            <a:pPr marL="285750" indent="-285750">
              <a:lnSpc>
                <a:spcPct val="120000"/>
              </a:lnSpc>
              <a:buFont typeface="Arial" panose="020B0604020202020204" pitchFamily="34" charset="0"/>
              <a:buChar char="•"/>
            </a:pPr>
            <a:r>
              <a:rPr lang="nl-NL" i="1" dirty="0"/>
              <a:t>Bij het werken aan het praktijkgerichte programma zijn leerlingen actief en praktisch bezig. Leerlingen ontwikkelen/ontwerpen en maken dingen en voeren taken uit. </a:t>
            </a:r>
          </a:p>
          <a:p>
            <a:pPr marL="285750" indent="-285750">
              <a:lnSpc>
                <a:spcPct val="120000"/>
              </a:lnSpc>
              <a:buFont typeface="Arial" panose="020B0604020202020204" pitchFamily="34" charset="0"/>
              <a:buChar char="•"/>
            </a:pPr>
            <a:r>
              <a:rPr lang="nl-NL" i="1" dirty="0"/>
              <a:t>'Praktisch en realistisch' betekent dat er in alle gevallen betrokkenheid is van buiten de school (bedrijfsleven, instellingen, overheden, vervolgonderwijs) bij minimaal de totstandkoming van het onderwijsprogramma en de opdrachten.</a:t>
            </a:r>
          </a:p>
          <a:p>
            <a:pPr>
              <a:lnSpc>
                <a:spcPct val="120000"/>
              </a:lnSpc>
            </a:pPr>
            <a:endParaRPr lang="nl-NL" i="1" dirty="0"/>
          </a:p>
          <a:p>
            <a:pPr marL="285750" indent="-285750">
              <a:lnSpc>
                <a:spcPct val="120000"/>
              </a:lnSpc>
              <a:buFont typeface="Arial" panose="020B0604020202020204" pitchFamily="34" charset="0"/>
              <a:buChar char="•"/>
            </a:pPr>
            <a:r>
              <a:rPr lang="nl-NL" dirty="0"/>
              <a:t>Met de pilotscholen gaan we de haalbaarheid hiervan onderzoeken</a:t>
            </a:r>
          </a:p>
        </p:txBody>
      </p:sp>
      <p:sp>
        <p:nvSpPr>
          <p:cNvPr id="4" name="Tijdelijke aanduiding voor tekst 3">
            <a:extLst>
              <a:ext uri="{FF2B5EF4-FFF2-40B4-BE49-F238E27FC236}">
                <a16:creationId xmlns:a16="http://schemas.microsoft.com/office/drawing/2014/main" id="{545F5A38-F8D3-4045-9238-4005FAFAEDD8}"/>
              </a:ext>
            </a:extLst>
          </p:cNvPr>
          <p:cNvSpPr>
            <a:spLocks noGrp="1"/>
          </p:cNvSpPr>
          <p:nvPr>
            <p:ph type="body" idx="13"/>
          </p:nvPr>
        </p:nvSpPr>
        <p:spPr>
          <a:xfrm>
            <a:off x="838200" y="4181112"/>
            <a:ext cx="3942074" cy="2168364"/>
          </a:xfrm>
        </p:spPr>
        <p:txBody>
          <a:bodyPr/>
          <a:lstStyle/>
          <a:p>
            <a:r>
              <a:rPr lang="nl-NL"/>
              <a:t>De praktijkgerichte uitgangspunten van het programma zoals beschreven in het kader (januari 2020) door OCW, SLO, VO-raad, Platform TL en SPV</a:t>
            </a:r>
          </a:p>
        </p:txBody>
      </p:sp>
    </p:spTree>
    <p:extLst>
      <p:ext uri="{BB962C8B-B14F-4D97-AF65-F5344CB8AC3E}">
        <p14:creationId xmlns:p14="http://schemas.microsoft.com/office/powerpoint/2010/main" val="15535797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FF2E8380-2388-45F4-9EC4-C3F9D05342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4" name="Tijdelijke aanduiding voor inhoud 3">
            <a:extLst>
              <a:ext uri="{FF2B5EF4-FFF2-40B4-BE49-F238E27FC236}">
                <a16:creationId xmlns:a16="http://schemas.microsoft.com/office/drawing/2014/main" id="{ACE2DE6A-BFD1-4D02-96D4-EA08B1AEA6A4}"/>
              </a:ext>
            </a:extLst>
          </p:cNvPr>
          <p:cNvGraphicFramePr>
            <a:graphicFrameLocks noGrp="1"/>
          </p:cNvGraphicFramePr>
          <p:nvPr>
            <p:ph idx="1"/>
          </p:nvPr>
        </p:nvGraphicFramePr>
        <p:xfrm>
          <a:off x="2329751" y="1810226"/>
          <a:ext cx="6543712" cy="107355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5" name="Diagram 4">
            <a:extLst>
              <a:ext uri="{FF2B5EF4-FFF2-40B4-BE49-F238E27FC236}">
                <a16:creationId xmlns:a16="http://schemas.microsoft.com/office/drawing/2014/main" id="{0704D275-CD98-4DDC-A622-4B122336C1E7}"/>
              </a:ext>
            </a:extLst>
          </p:cNvPr>
          <p:cNvGraphicFramePr/>
          <p:nvPr/>
        </p:nvGraphicFramePr>
        <p:xfrm>
          <a:off x="4597998" y="2696447"/>
          <a:ext cx="4301614" cy="174722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6" name="Tekstvak 5">
            <a:extLst>
              <a:ext uri="{FF2B5EF4-FFF2-40B4-BE49-F238E27FC236}">
                <a16:creationId xmlns:a16="http://schemas.microsoft.com/office/drawing/2014/main" id="{793BFBAB-1BD6-42C5-AB55-ECEEBD48814C}"/>
              </a:ext>
            </a:extLst>
          </p:cNvPr>
          <p:cNvSpPr txBox="1"/>
          <p:nvPr/>
        </p:nvSpPr>
        <p:spPr>
          <a:xfrm>
            <a:off x="319976" y="1837901"/>
            <a:ext cx="2009775" cy="923330"/>
          </a:xfrm>
          <a:prstGeom prst="rect">
            <a:avLst/>
          </a:prstGeom>
          <a:noFill/>
        </p:spPr>
        <p:txBody>
          <a:bodyPr wrap="square" rtlCol="0">
            <a:spAutoFit/>
          </a:bodyPr>
          <a:lstStyle/>
          <a:p>
            <a:r>
              <a:rPr lang="nl-NL" dirty="0">
                <a:latin typeface="Verdana" panose="020B0604030504040204" pitchFamily="34" charset="0"/>
                <a:ea typeface="Verdana" panose="020B0604030504040204" pitchFamily="34" charset="0"/>
              </a:rPr>
              <a:t>Cohort 1 </a:t>
            </a:r>
            <a:br>
              <a:rPr lang="nl-NL" dirty="0">
                <a:latin typeface="Verdana" panose="020B0604030504040204" pitchFamily="34" charset="0"/>
                <a:ea typeface="Verdana" panose="020B0604030504040204" pitchFamily="34" charset="0"/>
              </a:rPr>
            </a:br>
            <a:r>
              <a:rPr lang="nl-NL" dirty="0">
                <a:latin typeface="Verdana" panose="020B0604030504040204" pitchFamily="34" charset="0"/>
                <a:ea typeface="Verdana" panose="020B0604030504040204" pitchFamily="34" charset="0"/>
              </a:rPr>
              <a:t>Versie 1 EP, mei 2021</a:t>
            </a:r>
          </a:p>
        </p:txBody>
      </p:sp>
      <p:sp>
        <p:nvSpPr>
          <p:cNvPr id="7" name="Tekstvak 6">
            <a:extLst>
              <a:ext uri="{FF2B5EF4-FFF2-40B4-BE49-F238E27FC236}">
                <a16:creationId xmlns:a16="http://schemas.microsoft.com/office/drawing/2014/main" id="{93946EEB-4582-4D45-A5AC-5ED268ABE1AC}"/>
              </a:ext>
            </a:extLst>
          </p:cNvPr>
          <p:cNvSpPr txBox="1"/>
          <p:nvPr/>
        </p:nvSpPr>
        <p:spPr>
          <a:xfrm>
            <a:off x="3146733" y="3141762"/>
            <a:ext cx="2009775" cy="923330"/>
          </a:xfrm>
          <a:prstGeom prst="rect">
            <a:avLst/>
          </a:prstGeom>
          <a:noFill/>
        </p:spPr>
        <p:txBody>
          <a:bodyPr wrap="square" rtlCol="0">
            <a:spAutoFit/>
          </a:bodyPr>
          <a:lstStyle/>
          <a:p>
            <a:r>
              <a:rPr lang="nl-NL">
                <a:latin typeface="Verdana" panose="020B0604030504040204" pitchFamily="34" charset="0"/>
                <a:ea typeface="Verdana" panose="020B0604030504040204" pitchFamily="34" charset="0"/>
              </a:rPr>
              <a:t>Cohort 2 </a:t>
            </a:r>
            <a:br>
              <a:rPr lang="nl-NL">
                <a:latin typeface="Verdana" panose="020B0604030504040204" pitchFamily="34" charset="0"/>
                <a:ea typeface="Verdana" panose="020B0604030504040204" pitchFamily="34" charset="0"/>
              </a:rPr>
            </a:br>
            <a:r>
              <a:rPr lang="nl-NL">
                <a:latin typeface="Verdana" panose="020B0604030504040204" pitchFamily="34" charset="0"/>
                <a:ea typeface="Verdana" panose="020B0604030504040204" pitchFamily="34" charset="0"/>
              </a:rPr>
              <a:t>Versie 2 EP, mei 2022</a:t>
            </a:r>
          </a:p>
        </p:txBody>
      </p:sp>
      <p:sp>
        <p:nvSpPr>
          <p:cNvPr id="8" name="Tekstvak 7">
            <a:extLst>
              <a:ext uri="{FF2B5EF4-FFF2-40B4-BE49-F238E27FC236}">
                <a16:creationId xmlns:a16="http://schemas.microsoft.com/office/drawing/2014/main" id="{3667E162-79F5-428D-9DAA-5AA5146564E6}"/>
              </a:ext>
            </a:extLst>
          </p:cNvPr>
          <p:cNvSpPr txBox="1"/>
          <p:nvPr/>
        </p:nvSpPr>
        <p:spPr>
          <a:xfrm>
            <a:off x="2552018" y="5787441"/>
            <a:ext cx="6610350" cy="830997"/>
          </a:xfrm>
          <a:prstGeom prst="rect">
            <a:avLst/>
          </a:prstGeom>
          <a:solidFill>
            <a:srgbClr val="95D4E4"/>
          </a:solidFill>
        </p:spPr>
        <p:txBody>
          <a:bodyPr wrap="square" rtlCol="0">
            <a:spAutoFit/>
          </a:bodyPr>
          <a:lstStyle/>
          <a:p>
            <a:r>
              <a:rPr lang="nl-NL" sz="2400" b="1"/>
              <a:t>Mei 2024: definitieve versie EP voor landelijke implementatie</a:t>
            </a:r>
          </a:p>
        </p:txBody>
      </p:sp>
      <p:graphicFrame>
        <p:nvGraphicFramePr>
          <p:cNvPr id="11" name="Diagram 10">
            <a:extLst>
              <a:ext uri="{FF2B5EF4-FFF2-40B4-BE49-F238E27FC236}">
                <a16:creationId xmlns:a16="http://schemas.microsoft.com/office/drawing/2014/main" id="{3A2C3FC9-F060-401C-AB51-3018FC27F90F}"/>
              </a:ext>
            </a:extLst>
          </p:cNvPr>
          <p:cNvGraphicFramePr/>
          <p:nvPr/>
        </p:nvGraphicFramePr>
        <p:xfrm>
          <a:off x="7116388" y="3684423"/>
          <a:ext cx="4667382" cy="2290408"/>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12" name="Tekstvak 11">
            <a:extLst>
              <a:ext uri="{FF2B5EF4-FFF2-40B4-BE49-F238E27FC236}">
                <a16:creationId xmlns:a16="http://schemas.microsoft.com/office/drawing/2014/main" id="{585A0939-0DD5-46A2-9593-6B35EDCF1AF8}"/>
              </a:ext>
            </a:extLst>
          </p:cNvPr>
          <p:cNvSpPr txBox="1"/>
          <p:nvPr/>
        </p:nvSpPr>
        <p:spPr>
          <a:xfrm>
            <a:off x="5106613" y="4374235"/>
            <a:ext cx="2009775" cy="923330"/>
          </a:xfrm>
          <a:prstGeom prst="rect">
            <a:avLst/>
          </a:prstGeom>
          <a:noFill/>
        </p:spPr>
        <p:txBody>
          <a:bodyPr wrap="square" rtlCol="0">
            <a:spAutoFit/>
          </a:bodyPr>
          <a:lstStyle/>
          <a:p>
            <a:r>
              <a:rPr lang="nl-NL">
                <a:latin typeface="Verdana" panose="020B0604030504040204" pitchFamily="34" charset="0"/>
                <a:ea typeface="Verdana" panose="020B0604030504040204" pitchFamily="34" charset="0"/>
              </a:rPr>
              <a:t>Cohort 3</a:t>
            </a:r>
            <a:br>
              <a:rPr lang="nl-NL">
                <a:latin typeface="Verdana" panose="020B0604030504040204" pitchFamily="34" charset="0"/>
                <a:ea typeface="Verdana" panose="020B0604030504040204" pitchFamily="34" charset="0"/>
              </a:rPr>
            </a:br>
            <a:r>
              <a:rPr lang="nl-NL">
                <a:latin typeface="Verdana" panose="020B0604030504040204" pitchFamily="34" charset="0"/>
                <a:ea typeface="Verdana" panose="020B0604030504040204" pitchFamily="34" charset="0"/>
              </a:rPr>
              <a:t>Versie 3 EP, mei 2023</a:t>
            </a:r>
          </a:p>
        </p:txBody>
      </p:sp>
      <p:cxnSp>
        <p:nvCxnSpPr>
          <p:cNvPr id="14" name="Rechte verbindingslijn 13">
            <a:extLst>
              <a:ext uri="{FF2B5EF4-FFF2-40B4-BE49-F238E27FC236}">
                <a16:creationId xmlns:a16="http://schemas.microsoft.com/office/drawing/2014/main" id="{8BED288D-CDF3-4301-BE87-3852FF28A042}"/>
              </a:ext>
            </a:extLst>
          </p:cNvPr>
          <p:cNvCxnSpPr>
            <a:cxnSpLocks/>
          </p:cNvCxnSpPr>
          <p:nvPr/>
        </p:nvCxnSpPr>
        <p:spPr>
          <a:xfrm>
            <a:off x="9325544" y="854732"/>
            <a:ext cx="0" cy="4567873"/>
          </a:xfrm>
          <a:prstGeom prst="line">
            <a:avLst/>
          </a:prstGeom>
          <a:ln w="76200"/>
        </p:spPr>
        <p:style>
          <a:lnRef idx="3">
            <a:schemeClr val="accent4"/>
          </a:lnRef>
          <a:fillRef idx="0">
            <a:schemeClr val="accent4"/>
          </a:fillRef>
          <a:effectRef idx="2">
            <a:schemeClr val="accent4"/>
          </a:effectRef>
          <a:fontRef idx="minor">
            <a:schemeClr val="tx1"/>
          </a:fontRef>
        </p:style>
      </p:cxnSp>
      <p:sp>
        <p:nvSpPr>
          <p:cNvPr id="16" name="Tekstvak 15">
            <a:extLst>
              <a:ext uri="{FF2B5EF4-FFF2-40B4-BE49-F238E27FC236}">
                <a16:creationId xmlns:a16="http://schemas.microsoft.com/office/drawing/2014/main" id="{F75AABB3-AEA2-4F48-9D7B-60FBC0877888}"/>
              </a:ext>
            </a:extLst>
          </p:cNvPr>
          <p:cNvSpPr txBox="1"/>
          <p:nvPr/>
        </p:nvSpPr>
        <p:spPr>
          <a:xfrm>
            <a:off x="9377843" y="883170"/>
            <a:ext cx="2264807" cy="369332"/>
          </a:xfrm>
          <a:prstGeom prst="rect">
            <a:avLst/>
          </a:prstGeom>
          <a:noFill/>
        </p:spPr>
        <p:txBody>
          <a:bodyPr wrap="square" rtlCol="0">
            <a:spAutoFit/>
          </a:bodyPr>
          <a:lstStyle/>
          <a:p>
            <a:r>
              <a:rPr lang="nl-NL" b="1">
                <a:latin typeface="Verdana" panose="020B0604030504040204" pitchFamily="34" charset="0"/>
                <a:ea typeface="Verdana" panose="020B0604030504040204" pitchFamily="34" charset="0"/>
              </a:rPr>
              <a:t>Afsluiting pilot</a:t>
            </a:r>
          </a:p>
        </p:txBody>
      </p:sp>
      <p:sp>
        <p:nvSpPr>
          <p:cNvPr id="15" name="Titel 1">
            <a:extLst>
              <a:ext uri="{FF2B5EF4-FFF2-40B4-BE49-F238E27FC236}">
                <a16:creationId xmlns:a16="http://schemas.microsoft.com/office/drawing/2014/main" id="{96C9C00F-6A8D-4ED8-A2F6-FE4507A5D938}"/>
              </a:ext>
            </a:extLst>
          </p:cNvPr>
          <p:cNvSpPr txBox="1">
            <a:spLocks/>
          </p:cNvSpPr>
          <p:nvPr/>
        </p:nvSpPr>
        <p:spPr>
          <a:xfrm>
            <a:off x="839751" y="419994"/>
            <a:ext cx="7646043" cy="12956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nl-NL" sz="3600"/>
              <a:t>Ontwikkeling EP</a:t>
            </a:r>
          </a:p>
        </p:txBody>
      </p:sp>
      <p:pic>
        <p:nvPicPr>
          <p:cNvPr id="13" name="Picture 2" descr="afbeelding">
            <a:extLst>
              <a:ext uri="{FF2B5EF4-FFF2-40B4-BE49-F238E27FC236}">
                <a16:creationId xmlns:a16="http://schemas.microsoft.com/office/drawing/2014/main" id="{F1569912-0025-49C8-AF4D-B6040921D9E0}"/>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2515" y="3066030"/>
            <a:ext cx="3124218" cy="2077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56478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D89C33-61ED-4B34-BE7B-D00970D5CCB3}"/>
              </a:ext>
            </a:extLst>
          </p:cNvPr>
          <p:cNvSpPr>
            <a:spLocks noGrp="1"/>
          </p:cNvSpPr>
          <p:nvPr>
            <p:ph type="title"/>
          </p:nvPr>
        </p:nvSpPr>
        <p:spPr>
          <a:xfrm>
            <a:off x="838200" y="1825624"/>
            <a:ext cx="3943662" cy="1846965"/>
          </a:xfrm>
        </p:spPr>
        <p:txBody>
          <a:bodyPr anchor="t">
            <a:normAutofit/>
          </a:bodyPr>
          <a:lstStyle/>
          <a:p>
            <a:r>
              <a:rPr lang="nl-NL" sz="3700" dirty="0"/>
              <a:t>Ontwikkeling 2021-2022</a:t>
            </a:r>
            <a:br>
              <a:rPr lang="nl-NL" sz="3700" dirty="0"/>
            </a:br>
            <a:endParaRPr lang="nl-NL" sz="3700" dirty="0"/>
          </a:p>
        </p:txBody>
      </p:sp>
      <p:sp>
        <p:nvSpPr>
          <p:cNvPr id="4" name="Tijdelijke aanduiding voor tekst 3">
            <a:extLst>
              <a:ext uri="{FF2B5EF4-FFF2-40B4-BE49-F238E27FC236}">
                <a16:creationId xmlns:a16="http://schemas.microsoft.com/office/drawing/2014/main" id="{4157736D-8DF4-4E80-9FDA-41D934B8F424}"/>
              </a:ext>
            </a:extLst>
          </p:cNvPr>
          <p:cNvSpPr>
            <a:spLocks noGrp="1"/>
          </p:cNvSpPr>
          <p:nvPr>
            <p:ph type="body" idx="13"/>
          </p:nvPr>
        </p:nvSpPr>
        <p:spPr>
          <a:xfrm>
            <a:off x="839788" y="3781586"/>
            <a:ext cx="3942074" cy="2168364"/>
          </a:xfrm>
        </p:spPr>
        <p:txBody>
          <a:bodyPr anchor="t">
            <a:normAutofit/>
          </a:bodyPr>
          <a:lstStyle/>
          <a:p>
            <a:r>
              <a:rPr lang="nl-NL" dirty="0"/>
              <a:t>Van versie 1 naar versie 2 voor cohort 2 | </a:t>
            </a:r>
            <a:r>
              <a:rPr lang="nl-NL" dirty="0">
                <a:effectLst/>
              </a:rPr>
              <a:t>2022-2024</a:t>
            </a:r>
            <a:endParaRPr lang="nl-NL" dirty="0"/>
          </a:p>
        </p:txBody>
      </p:sp>
      <p:graphicFrame>
        <p:nvGraphicFramePr>
          <p:cNvPr id="6" name="Tijdelijke aanduiding voor inhoud 2">
            <a:extLst>
              <a:ext uri="{FF2B5EF4-FFF2-40B4-BE49-F238E27FC236}">
                <a16:creationId xmlns:a16="http://schemas.microsoft.com/office/drawing/2014/main" id="{A52B507A-7CF0-4D97-A074-4D839877B0A2}"/>
              </a:ext>
            </a:extLst>
          </p:cNvPr>
          <p:cNvGraphicFramePr>
            <a:graphicFrameLocks noGrp="1"/>
          </p:cNvGraphicFramePr>
          <p:nvPr>
            <p:ph idx="1"/>
            <p:extLst>
              <p:ext uri="{D42A27DB-BD31-4B8C-83A1-F6EECF244321}">
                <p14:modId xmlns:p14="http://schemas.microsoft.com/office/powerpoint/2010/main" val="3094142231"/>
              </p:ext>
            </p:extLst>
          </p:nvPr>
        </p:nvGraphicFramePr>
        <p:xfrm>
          <a:off x="4937760" y="1918010"/>
          <a:ext cx="6416040" cy="40319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730218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266BF9BC-8E95-13BA-0A87-F99029030556}"/>
              </a:ext>
            </a:extLst>
          </p:cNvPr>
          <p:cNvSpPr>
            <a:spLocks noGrp="1"/>
          </p:cNvSpPr>
          <p:nvPr>
            <p:ph type="ctrTitle"/>
          </p:nvPr>
        </p:nvSpPr>
        <p:spPr>
          <a:xfrm>
            <a:off x="2297067" y="1617689"/>
            <a:ext cx="7541200" cy="2182159"/>
          </a:xfrm>
        </p:spPr>
        <p:txBody>
          <a:bodyPr anchor="b">
            <a:normAutofit/>
          </a:bodyPr>
          <a:lstStyle/>
          <a:p>
            <a:r>
              <a:rPr lang="nl-NL" dirty="0"/>
              <a:t>Tijd voor vragen</a:t>
            </a:r>
          </a:p>
        </p:txBody>
      </p:sp>
      <p:sp>
        <p:nvSpPr>
          <p:cNvPr id="9" name="Subtitle 2">
            <a:extLst>
              <a:ext uri="{FF2B5EF4-FFF2-40B4-BE49-F238E27FC236}">
                <a16:creationId xmlns:a16="http://schemas.microsoft.com/office/drawing/2014/main" id="{B8D86C62-8E3C-889B-99B7-15EDCEB104CD}"/>
              </a:ext>
            </a:extLst>
          </p:cNvPr>
          <p:cNvSpPr>
            <a:spLocks noGrp="1"/>
          </p:cNvSpPr>
          <p:nvPr>
            <p:ph type="subTitle" idx="1"/>
          </p:nvPr>
        </p:nvSpPr>
        <p:spPr>
          <a:xfrm>
            <a:off x="2299391" y="3938673"/>
            <a:ext cx="7538835" cy="890162"/>
          </a:xfrm>
        </p:spPr>
        <p:txBody>
          <a:bodyPr/>
          <a:lstStyle/>
          <a:p>
            <a:endParaRPr lang="en-US"/>
          </a:p>
        </p:txBody>
      </p:sp>
    </p:spTree>
    <p:extLst>
      <p:ext uri="{BB962C8B-B14F-4D97-AF65-F5344CB8AC3E}">
        <p14:creationId xmlns:p14="http://schemas.microsoft.com/office/powerpoint/2010/main" val="22475545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2B02B4-008A-4D12-BDCE-1A4B5DB4837A}"/>
              </a:ext>
            </a:extLst>
          </p:cNvPr>
          <p:cNvSpPr>
            <a:spLocks noGrp="1"/>
          </p:cNvSpPr>
          <p:nvPr>
            <p:ph type="title"/>
          </p:nvPr>
        </p:nvSpPr>
        <p:spPr/>
        <p:txBody>
          <a:bodyPr>
            <a:normAutofit fontScale="90000"/>
          </a:bodyPr>
          <a:lstStyle/>
          <a:p>
            <a:r>
              <a:rPr lang="nl-NL">
                <a:latin typeface="Verdana"/>
                <a:ea typeface="Verdana"/>
                <a:cs typeface="Verdana"/>
              </a:rPr>
              <a:t>Focus </a:t>
            </a:r>
            <a:r>
              <a:rPr lang="nl-NL" err="1">
                <a:latin typeface="Verdana"/>
                <a:ea typeface="Verdana"/>
                <a:cs typeface="Verdana"/>
              </a:rPr>
              <a:t>examen-programma</a:t>
            </a:r>
            <a:endParaRPr lang="nl-NL"/>
          </a:p>
        </p:txBody>
      </p:sp>
      <p:pic>
        <p:nvPicPr>
          <p:cNvPr id="5" name="Afbeelding 5">
            <a:extLst>
              <a:ext uri="{FF2B5EF4-FFF2-40B4-BE49-F238E27FC236}">
                <a16:creationId xmlns:a16="http://schemas.microsoft.com/office/drawing/2014/main" id="{CA1AE095-02DE-41D5-9E1E-8FDD8C99A57D}"/>
              </a:ext>
            </a:extLst>
          </p:cNvPr>
          <p:cNvPicPr>
            <a:picLocks noGrp="1" noChangeAspect="1"/>
          </p:cNvPicPr>
          <p:nvPr>
            <p:ph idx="1"/>
          </p:nvPr>
        </p:nvPicPr>
        <p:blipFill>
          <a:blip r:embed="rId3"/>
          <a:stretch>
            <a:fillRect/>
          </a:stretch>
        </p:blipFill>
        <p:spPr>
          <a:xfrm>
            <a:off x="5118609" y="1904477"/>
            <a:ext cx="5842067" cy="4031941"/>
          </a:xfrm>
        </p:spPr>
      </p:pic>
      <p:sp>
        <p:nvSpPr>
          <p:cNvPr id="4" name="Tijdelijke aanduiding voor tekst 3">
            <a:extLst>
              <a:ext uri="{FF2B5EF4-FFF2-40B4-BE49-F238E27FC236}">
                <a16:creationId xmlns:a16="http://schemas.microsoft.com/office/drawing/2014/main" id="{01CC3BE3-0ED2-4F5B-82CC-C83690B71FA9}"/>
              </a:ext>
            </a:extLst>
          </p:cNvPr>
          <p:cNvSpPr>
            <a:spLocks noGrp="1"/>
          </p:cNvSpPr>
          <p:nvPr>
            <p:ph type="body" idx="13"/>
          </p:nvPr>
        </p:nvSpPr>
        <p:spPr/>
        <p:txBody>
          <a:bodyPr/>
          <a:lstStyle/>
          <a:p>
            <a:r>
              <a:rPr lang="nl-NL">
                <a:latin typeface="Verdana"/>
                <a:ea typeface="Verdana"/>
                <a:cs typeface="Verdana"/>
              </a:rPr>
              <a:t>Visie</a:t>
            </a:r>
            <a:endParaRPr lang="nl-NL"/>
          </a:p>
          <a:p>
            <a:r>
              <a:rPr lang="nl-NL">
                <a:latin typeface="Verdana"/>
                <a:ea typeface="Verdana"/>
                <a:cs typeface="Verdana"/>
              </a:rPr>
              <a:t>Leerdoelen </a:t>
            </a:r>
            <a:endParaRPr lang="nl-NL"/>
          </a:p>
          <a:p>
            <a:r>
              <a:rPr lang="nl-NL">
                <a:latin typeface="Verdana"/>
                <a:ea typeface="Verdana"/>
                <a:cs typeface="Verdana"/>
              </a:rPr>
              <a:t>Leerinhoud</a:t>
            </a:r>
          </a:p>
          <a:p>
            <a:endParaRPr lang="nl-NL">
              <a:latin typeface="Verdana"/>
              <a:ea typeface="Verdana"/>
              <a:cs typeface="Verdana"/>
            </a:endParaRPr>
          </a:p>
        </p:txBody>
      </p:sp>
      <p:sp>
        <p:nvSpPr>
          <p:cNvPr id="3" name="Stroomdiagram: Handmatige bewerking 2">
            <a:extLst>
              <a:ext uri="{FF2B5EF4-FFF2-40B4-BE49-F238E27FC236}">
                <a16:creationId xmlns:a16="http://schemas.microsoft.com/office/drawing/2014/main" id="{EF191EA2-D519-4E9A-A98F-65559036A6CE}"/>
              </a:ext>
            </a:extLst>
          </p:cNvPr>
          <p:cNvSpPr/>
          <p:nvPr/>
        </p:nvSpPr>
        <p:spPr>
          <a:xfrm rot="1180976">
            <a:off x="6843304" y="1761281"/>
            <a:ext cx="3257178" cy="2877486"/>
          </a:xfrm>
          <a:prstGeom prst="flowChartManualOperation">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0868719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3EC137-3DFA-41EE-B741-A9FB91508C5B}"/>
              </a:ext>
            </a:extLst>
          </p:cNvPr>
          <p:cNvSpPr>
            <a:spLocks noGrp="1"/>
          </p:cNvSpPr>
          <p:nvPr>
            <p:ph type="title"/>
          </p:nvPr>
        </p:nvSpPr>
        <p:spPr>
          <a:xfrm>
            <a:off x="838200" y="1825624"/>
            <a:ext cx="3943662" cy="1846965"/>
          </a:xfrm>
        </p:spPr>
        <p:txBody>
          <a:bodyPr anchor="t">
            <a:normAutofit/>
          </a:bodyPr>
          <a:lstStyle/>
          <a:p>
            <a:r>
              <a:rPr lang="nl-NL" dirty="0"/>
              <a:t>Opbouw PGPD&amp;P</a:t>
            </a:r>
          </a:p>
        </p:txBody>
      </p:sp>
      <p:sp>
        <p:nvSpPr>
          <p:cNvPr id="19" name="Text Placeholder 3">
            <a:extLst>
              <a:ext uri="{FF2B5EF4-FFF2-40B4-BE49-F238E27FC236}">
                <a16:creationId xmlns:a16="http://schemas.microsoft.com/office/drawing/2014/main" id="{BAF8AA7F-DFC7-4465-B93B-7205BDEE13C1}"/>
              </a:ext>
            </a:extLst>
          </p:cNvPr>
          <p:cNvSpPr>
            <a:spLocks noGrp="1"/>
          </p:cNvSpPr>
          <p:nvPr>
            <p:ph type="body" idx="13"/>
          </p:nvPr>
        </p:nvSpPr>
        <p:spPr>
          <a:xfrm>
            <a:off x="839788" y="3781586"/>
            <a:ext cx="3942074" cy="2168364"/>
          </a:xfrm>
        </p:spPr>
        <p:txBody>
          <a:bodyPr/>
          <a:lstStyle/>
          <a:p>
            <a:endParaRPr lang="en-US"/>
          </a:p>
        </p:txBody>
      </p:sp>
      <p:graphicFrame>
        <p:nvGraphicFramePr>
          <p:cNvPr id="8" name="Tijdelijke aanduiding voor inhoud 2">
            <a:extLst>
              <a:ext uri="{FF2B5EF4-FFF2-40B4-BE49-F238E27FC236}">
                <a16:creationId xmlns:a16="http://schemas.microsoft.com/office/drawing/2014/main" id="{CB42DA34-C08F-4AFF-923E-4DF190630B8A}"/>
              </a:ext>
            </a:extLst>
          </p:cNvPr>
          <p:cNvGraphicFramePr>
            <a:graphicFrameLocks noGrp="1"/>
          </p:cNvGraphicFramePr>
          <p:nvPr>
            <p:ph idx="1"/>
          </p:nvPr>
        </p:nvGraphicFramePr>
        <p:xfrm>
          <a:off x="4781862" y="1167788"/>
          <a:ext cx="6571938" cy="47821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698902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3EC137-3DFA-41EE-B741-A9FB91508C5B}"/>
              </a:ext>
            </a:extLst>
          </p:cNvPr>
          <p:cNvSpPr>
            <a:spLocks noGrp="1"/>
          </p:cNvSpPr>
          <p:nvPr>
            <p:ph type="title"/>
          </p:nvPr>
        </p:nvSpPr>
        <p:spPr>
          <a:xfrm>
            <a:off x="838200" y="1969682"/>
            <a:ext cx="3722225" cy="1920391"/>
          </a:xfrm>
        </p:spPr>
        <p:txBody>
          <a:bodyPr anchor="b">
            <a:normAutofit/>
          </a:bodyPr>
          <a:lstStyle/>
          <a:p>
            <a:r>
              <a:rPr lang="nl-NL" dirty="0"/>
              <a:t>Inhoud PGPD&amp;P</a:t>
            </a:r>
          </a:p>
        </p:txBody>
      </p:sp>
      <p:sp>
        <p:nvSpPr>
          <p:cNvPr id="4" name="Tijdelijke aanduiding voor tekst 3">
            <a:extLst>
              <a:ext uri="{FF2B5EF4-FFF2-40B4-BE49-F238E27FC236}">
                <a16:creationId xmlns:a16="http://schemas.microsoft.com/office/drawing/2014/main" id="{218250E3-CBF8-4340-A110-447FD230C8D3}"/>
              </a:ext>
            </a:extLst>
          </p:cNvPr>
          <p:cNvSpPr>
            <a:spLocks noGrp="1"/>
          </p:cNvSpPr>
          <p:nvPr>
            <p:ph type="body" idx="13"/>
          </p:nvPr>
        </p:nvSpPr>
        <p:spPr>
          <a:xfrm>
            <a:off x="839788" y="4029558"/>
            <a:ext cx="3720637" cy="1920391"/>
          </a:xfrm>
        </p:spPr>
        <p:txBody>
          <a:bodyPr anchor="t">
            <a:normAutofit/>
          </a:bodyPr>
          <a:lstStyle/>
          <a:p>
            <a:r>
              <a:rPr lang="nl-NL" dirty="0"/>
              <a:t>Concept-examenprogramma versie 1</a:t>
            </a:r>
          </a:p>
          <a:p>
            <a:r>
              <a:rPr lang="nl-NL" dirty="0"/>
              <a:t>Mens- en wereldgericht programma</a:t>
            </a:r>
          </a:p>
        </p:txBody>
      </p:sp>
      <p:graphicFrame>
        <p:nvGraphicFramePr>
          <p:cNvPr id="8" name="Tijdelijke aanduiding voor inhoud 2">
            <a:extLst>
              <a:ext uri="{FF2B5EF4-FFF2-40B4-BE49-F238E27FC236}">
                <a16:creationId xmlns:a16="http://schemas.microsoft.com/office/drawing/2014/main" id="{CB42DA34-C08F-4AFF-923E-4DF190630B8A}"/>
              </a:ext>
            </a:extLst>
          </p:cNvPr>
          <p:cNvGraphicFramePr>
            <a:graphicFrameLocks noGrp="1"/>
          </p:cNvGraphicFramePr>
          <p:nvPr>
            <p:ph idx="1"/>
            <p:extLst>
              <p:ext uri="{D42A27DB-BD31-4B8C-83A1-F6EECF244321}">
                <p14:modId xmlns:p14="http://schemas.microsoft.com/office/powerpoint/2010/main" val="3590571737"/>
              </p:ext>
            </p:extLst>
          </p:nvPr>
        </p:nvGraphicFramePr>
        <p:xfrm>
          <a:off x="4785758" y="992459"/>
          <a:ext cx="6811510" cy="55631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880736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3A5A14-BEC9-38C5-7484-035A1A4EA00E}"/>
              </a:ext>
            </a:extLst>
          </p:cNvPr>
          <p:cNvSpPr>
            <a:spLocks noGrp="1"/>
          </p:cNvSpPr>
          <p:nvPr>
            <p:ph type="title"/>
          </p:nvPr>
        </p:nvSpPr>
        <p:spPr>
          <a:xfrm>
            <a:off x="838200" y="1825624"/>
            <a:ext cx="3943662" cy="1846965"/>
          </a:xfrm>
        </p:spPr>
        <p:txBody>
          <a:bodyPr anchor="t">
            <a:normAutofit/>
          </a:bodyPr>
          <a:lstStyle/>
          <a:p>
            <a:r>
              <a:rPr lang="nl-NL" sz="3200" dirty="0"/>
              <a:t>Aanbevelingen voor domein E</a:t>
            </a:r>
          </a:p>
        </p:txBody>
      </p:sp>
      <p:sp>
        <p:nvSpPr>
          <p:cNvPr id="4" name="Tijdelijke aanduiding voor tekst 3">
            <a:extLst>
              <a:ext uri="{FF2B5EF4-FFF2-40B4-BE49-F238E27FC236}">
                <a16:creationId xmlns:a16="http://schemas.microsoft.com/office/drawing/2014/main" id="{9831BEA0-4B26-4288-12BC-D37F4A2C192E}"/>
              </a:ext>
            </a:extLst>
          </p:cNvPr>
          <p:cNvSpPr>
            <a:spLocks noGrp="1"/>
          </p:cNvSpPr>
          <p:nvPr>
            <p:ph type="body" idx="13"/>
          </p:nvPr>
        </p:nvSpPr>
        <p:spPr>
          <a:xfrm>
            <a:off x="839788" y="3781586"/>
            <a:ext cx="3942074" cy="2168364"/>
          </a:xfrm>
        </p:spPr>
        <p:txBody>
          <a:bodyPr anchor="t">
            <a:normAutofit/>
          </a:bodyPr>
          <a:lstStyle/>
          <a:p>
            <a:r>
              <a:rPr lang="nl-NL" dirty="0"/>
              <a:t>Op hoofdlijnen</a:t>
            </a:r>
          </a:p>
        </p:txBody>
      </p:sp>
      <p:graphicFrame>
        <p:nvGraphicFramePr>
          <p:cNvPr id="6" name="Tijdelijke aanduiding voor inhoud 2">
            <a:extLst>
              <a:ext uri="{FF2B5EF4-FFF2-40B4-BE49-F238E27FC236}">
                <a16:creationId xmlns:a16="http://schemas.microsoft.com/office/drawing/2014/main" id="{D1CF7E84-F719-BF6C-95E4-C58D6155C12D}"/>
              </a:ext>
            </a:extLst>
          </p:cNvPr>
          <p:cNvGraphicFramePr>
            <a:graphicFrameLocks noGrp="1"/>
          </p:cNvGraphicFramePr>
          <p:nvPr>
            <p:ph idx="1"/>
            <p:extLst>
              <p:ext uri="{D42A27DB-BD31-4B8C-83A1-F6EECF244321}">
                <p14:modId xmlns:p14="http://schemas.microsoft.com/office/powerpoint/2010/main" val="785991067"/>
              </p:ext>
            </p:extLst>
          </p:nvPr>
        </p:nvGraphicFramePr>
        <p:xfrm>
          <a:off x="4937760" y="1918010"/>
          <a:ext cx="6416040" cy="40319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78399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644D4D-8CC6-FB02-714E-201509C16005}"/>
              </a:ext>
            </a:extLst>
          </p:cNvPr>
          <p:cNvSpPr>
            <a:spLocks noGrp="1"/>
          </p:cNvSpPr>
          <p:nvPr>
            <p:ph type="title"/>
          </p:nvPr>
        </p:nvSpPr>
        <p:spPr>
          <a:xfrm>
            <a:off x="838200" y="1969682"/>
            <a:ext cx="3722225" cy="1920391"/>
          </a:xfrm>
        </p:spPr>
        <p:txBody>
          <a:bodyPr anchor="b">
            <a:normAutofit/>
          </a:bodyPr>
          <a:lstStyle/>
          <a:p>
            <a:r>
              <a:rPr lang="nl-NL" sz="3700" dirty="0"/>
              <a:t>Wijzigingen domein E</a:t>
            </a:r>
          </a:p>
        </p:txBody>
      </p:sp>
      <p:sp>
        <p:nvSpPr>
          <p:cNvPr id="17" name="Text Placeholder 3">
            <a:extLst>
              <a:ext uri="{FF2B5EF4-FFF2-40B4-BE49-F238E27FC236}">
                <a16:creationId xmlns:a16="http://schemas.microsoft.com/office/drawing/2014/main" id="{650D9C08-7247-6984-98DD-5F4B0DE686D1}"/>
              </a:ext>
            </a:extLst>
          </p:cNvPr>
          <p:cNvSpPr>
            <a:spLocks noGrp="1"/>
          </p:cNvSpPr>
          <p:nvPr>
            <p:ph type="body" idx="13"/>
          </p:nvPr>
        </p:nvSpPr>
        <p:spPr>
          <a:xfrm>
            <a:off x="839788" y="4029558"/>
            <a:ext cx="3720637" cy="1920391"/>
          </a:xfrm>
        </p:spPr>
        <p:txBody>
          <a:bodyPr/>
          <a:lstStyle/>
          <a:p>
            <a:r>
              <a:rPr lang="en-US" dirty="0"/>
              <a:t>Op </a:t>
            </a:r>
            <a:r>
              <a:rPr lang="en-US" dirty="0" err="1"/>
              <a:t>hoofdlijnen</a:t>
            </a:r>
            <a:endParaRPr lang="en-US" dirty="0"/>
          </a:p>
        </p:txBody>
      </p:sp>
      <p:graphicFrame>
        <p:nvGraphicFramePr>
          <p:cNvPr id="12" name="Tijdelijke aanduiding voor inhoud 2">
            <a:extLst>
              <a:ext uri="{FF2B5EF4-FFF2-40B4-BE49-F238E27FC236}">
                <a16:creationId xmlns:a16="http://schemas.microsoft.com/office/drawing/2014/main" id="{43D3A9B3-2A1A-668D-FEFB-A54D5C450E29}"/>
              </a:ext>
            </a:extLst>
          </p:cNvPr>
          <p:cNvGraphicFramePr>
            <a:graphicFrameLocks noGrp="1"/>
          </p:cNvGraphicFramePr>
          <p:nvPr>
            <p:ph idx="1"/>
            <p:extLst>
              <p:ext uri="{D42A27DB-BD31-4B8C-83A1-F6EECF244321}">
                <p14:modId xmlns:p14="http://schemas.microsoft.com/office/powerpoint/2010/main" val="3390750513"/>
              </p:ext>
            </p:extLst>
          </p:nvPr>
        </p:nvGraphicFramePr>
        <p:xfrm>
          <a:off x="4936528" y="1969682"/>
          <a:ext cx="6417271" cy="39802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759562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B99C69F4-D1D2-0B40-D486-68893E8BA44D}"/>
              </a:ext>
            </a:extLst>
          </p:cNvPr>
          <p:cNvSpPr>
            <a:spLocks noGrp="1"/>
          </p:cNvSpPr>
          <p:nvPr>
            <p:ph type="title"/>
          </p:nvPr>
        </p:nvSpPr>
        <p:spPr>
          <a:xfrm>
            <a:off x="838200" y="1825624"/>
            <a:ext cx="3943662" cy="1846965"/>
          </a:xfrm>
        </p:spPr>
        <p:txBody>
          <a:bodyPr anchor="t">
            <a:normAutofit/>
          </a:bodyPr>
          <a:lstStyle/>
          <a:p>
            <a:r>
              <a:rPr lang="en-US" sz="4100" err="1"/>
              <a:t>Voorbeeld</a:t>
            </a:r>
            <a:r>
              <a:rPr lang="en-US" sz="4100"/>
              <a:t> van </a:t>
            </a:r>
            <a:r>
              <a:rPr lang="en-US" sz="4100" err="1"/>
              <a:t>een</a:t>
            </a:r>
            <a:r>
              <a:rPr lang="en-US" sz="4100"/>
              <a:t> </a:t>
            </a:r>
            <a:r>
              <a:rPr lang="en-US" sz="4100" err="1"/>
              <a:t>wijziging</a:t>
            </a:r>
            <a:endParaRPr lang="en-US" sz="4100"/>
          </a:p>
        </p:txBody>
      </p:sp>
      <p:sp>
        <p:nvSpPr>
          <p:cNvPr id="40" name="Content Placeholder 2">
            <a:extLst>
              <a:ext uri="{FF2B5EF4-FFF2-40B4-BE49-F238E27FC236}">
                <a16:creationId xmlns:a16="http://schemas.microsoft.com/office/drawing/2014/main" id="{D1403BD9-A3A3-6C8B-B462-13098E0D760F}"/>
              </a:ext>
            </a:extLst>
          </p:cNvPr>
          <p:cNvSpPr>
            <a:spLocks noGrp="1"/>
          </p:cNvSpPr>
          <p:nvPr>
            <p:ph idx="1"/>
          </p:nvPr>
        </p:nvSpPr>
        <p:spPr>
          <a:xfrm>
            <a:off x="4937760" y="1918010"/>
            <a:ext cx="6416040" cy="4031941"/>
          </a:xfrm>
        </p:spPr>
        <p:txBody>
          <a:bodyPr>
            <a:normAutofit/>
          </a:bodyPr>
          <a:lstStyle/>
          <a:p>
            <a:r>
              <a:rPr lang="nl-NL" b="1" i="0" dirty="0">
                <a:effectLst/>
              </a:rPr>
              <a:t>Huidig cohort (versie 1)</a:t>
            </a:r>
          </a:p>
          <a:p>
            <a:r>
              <a:rPr lang="nl-NL" b="1" i="0" dirty="0">
                <a:effectLst/>
              </a:rPr>
              <a:t>E3 Processen</a:t>
            </a:r>
          </a:p>
          <a:p>
            <a:r>
              <a:rPr lang="nl-NL" b="0" i="0" dirty="0">
                <a:effectLst/>
              </a:rPr>
              <a:t>De leerling stuurt een proces aan in opdracht van een externe opdrachtgever</a:t>
            </a:r>
          </a:p>
          <a:p>
            <a:endParaRPr lang="nl-NL" dirty="0"/>
          </a:p>
          <a:p>
            <a:r>
              <a:rPr lang="nl-NL" b="1" i="0" dirty="0">
                <a:effectLst/>
              </a:rPr>
              <a:t>Nieuw cohort (versie 2)</a:t>
            </a:r>
          </a:p>
          <a:p>
            <a:r>
              <a:rPr lang="nl-NL" b="1" i="0" dirty="0">
                <a:effectLst/>
              </a:rPr>
              <a:t>E3 Processen</a:t>
            </a:r>
          </a:p>
          <a:p>
            <a:r>
              <a:rPr lang="nl-NL" b="0" i="0" dirty="0">
                <a:effectLst/>
              </a:rPr>
              <a:t>De leerling </a:t>
            </a:r>
            <a:r>
              <a:rPr lang="nl-NL" b="1" i="0" dirty="0">
                <a:effectLst/>
              </a:rPr>
              <a:t>verbetert</a:t>
            </a:r>
            <a:r>
              <a:rPr lang="nl-NL" b="0" i="0" dirty="0">
                <a:effectLst/>
              </a:rPr>
              <a:t> een proces in opdracht van een externe opdrachtgever.</a:t>
            </a:r>
          </a:p>
          <a:p>
            <a:endParaRPr lang="en-US" dirty="0"/>
          </a:p>
        </p:txBody>
      </p:sp>
      <p:sp>
        <p:nvSpPr>
          <p:cNvPr id="41" name="Text Placeholder 3">
            <a:extLst>
              <a:ext uri="{FF2B5EF4-FFF2-40B4-BE49-F238E27FC236}">
                <a16:creationId xmlns:a16="http://schemas.microsoft.com/office/drawing/2014/main" id="{09128BD4-0672-9313-1C69-C25F12AC0DEF}"/>
              </a:ext>
            </a:extLst>
          </p:cNvPr>
          <p:cNvSpPr>
            <a:spLocks noGrp="1"/>
          </p:cNvSpPr>
          <p:nvPr>
            <p:ph type="body" idx="13"/>
          </p:nvPr>
        </p:nvSpPr>
        <p:spPr>
          <a:xfrm>
            <a:off x="839788" y="3781586"/>
            <a:ext cx="3942074" cy="2168364"/>
          </a:xfrm>
        </p:spPr>
        <p:txBody>
          <a:bodyPr/>
          <a:lstStyle/>
          <a:p>
            <a:endParaRPr lang="en-US"/>
          </a:p>
        </p:txBody>
      </p:sp>
    </p:spTree>
    <p:extLst>
      <p:ext uri="{BB962C8B-B14F-4D97-AF65-F5344CB8AC3E}">
        <p14:creationId xmlns:p14="http://schemas.microsoft.com/office/powerpoint/2010/main" val="29658041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1F1F6577-F533-4AE9-BAB4-ED0AB287167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
            <a:ext cx="6095980" cy="6371351"/>
          </a:xfrm>
          <a:prstGeom prst="rect">
            <a:avLst/>
          </a:prstGeom>
          <a:noFill/>
        </p:spPr>
      </p:pic>
      <p:sp>
        <p:nvSpPr>
          <p:cNvPr id="2" name="Titel 1">
            <a:extLst>
              <a:ext uri="{FF2B5EF4-FFF2-40B4-BE49-F238E27FC236}">
                <a16:creationId xmlns:a16="http://schemas.microsoft.com/office/drawing/2014/main" id="{3560F281-4FF6-4617-A809-AC9C15ECF18A}"/>
              </a:ext>
            </a:extLst>
          </p:cNvPr>
          <p:cNvSpPr>
            <a:spLocks noGrp="1"/>
          </p:cNvSpPr>
          <p:nvPr>
            <p:ph type="title"/>
          </p:nvPr>
        </p:nvSpPr>
        <p:spPr>
          <a:xfrm>
            <a:off x="5118100" y="1869795"/>
            <a:ext cx="6641900" cy="1124345"/>
          </a:xfrm>
        </p:spPr>
        <p:txBody>
          <a:bodyPr vert="horz" lIns="180000" tIns="180000" rIns="180000" bIns="180000" rtlCol="0" anchor="ctr">
            <a:normAutofit/>
          </a:bodyPr>
          <a:lstStyle/>
          <a:p>
            <a:r>
              <a:rPr lang="nl-NL" dirty="0">
                <a:ea typeface="Verdana" panose="020B0604030504040204" pitchFamily="34" charset="0"/>
              </a:rPr>
              <a:t>Welkom - programma</a:t>
            </a:r>
            <a:endParaRPr lang="nl-NL" b="1" kern="1200" spc="-300" dirty="0">
              <a:ea typeface="Verdana" panose="020B0604030504040204" pitchFamily="34" charset="0"/>
            </a:endParaRPr>
          </a:p>
        </p:txBody>
      </p:sp>
      <p:sp>
        <p:nvSpPr>
          <p:cNvPr id="6" name="Tekstvak 5">
            <a:extLst>
              <a:ext uri="{FF2B5EF4-FFF2-40B4-BE49-F238E27FC236}">
                <a16:creationId xmlns:a16="http://schemas.microsoft.com/office/drawing/2014/main" id="{0E99936B-C225-495A-8E28-BA64DA244C05}"/>
              </a:ext>
            </a:extLst>
          </p:cNvPr>
          <p:cNvSpPr txBox="1"/>
          <p:nvPr/>
        </p:nvSpPr>
        <p:spPr>
          <a:xfrm>
            <a:off x="6400800" y="3429000"/>
            <a:ext cx="5565912" cy="2763000"/>
          </a:xfrm>
          <a:prstGeom prst="rect">
            <a:avLst/>
          </a:prstGeom>
        </p:spPr>
        <p:txBody>
          <a:bodyPr vert="horz" lIns="0" tIns="0" rIns="0" bIns="0" rtlCol="0">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nl-NL" sz="18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endParaRP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nl-NL" sz="1500" b="1" i="0" u="none" strike="noStrike" kern="1200" cap="none" spc="0" normalizeH="0" baseline="0" noProof="0" dirty="0">
              <a:ln>
                <a:noFill/>
              </a:ln>
              <a:solidFill>
                <a:prstClr val="black">
                  <a:lumMod val="75000"/>
                  <a:lumOff val="25000"/>
                </a:prstClr>
              </a:solidFill>
              <a:effectLst/>
              <a:uLnTx/>
              <a:uFillTx/>
              <a:latin typeface="Candara"/>
              <a:ea typeface="+mn-ea"/>
              <a:cs typeface="+mn-cs"/>
            </a:endParaRP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nl-NL" sz="1500" b="1" i="0" u="none" strike="noStrike" kern="1200" cap="none" spc="0" normalizeH="0" baseline="0" noProof="0" dirty="0">
              <a:ln>
                <a:noFill/>
              </a:ln>
              <a:solidFill>
                <a:prstClr val="black">
                  <a:lumMod val="75000"/>
                  <a:lumOff val="25000"/>
                </a:prstClr>
              </a:solidFill>
              <a:effectLst/>
              <a:uLnTx/>
              <a:uFillTx/>
              <a:latin typeface="Candara"/>
              <a:ea typeface="+mn-ea"/>
              <a:cs typeface="+mn-cs"/>
            </a:endParaRPr>
          </a:p>
        </p:txBody>
      </p:sp>
      <p:sp>
        <p:nvSpPr>
          <p:cNvPr id="31" name="Tijdelijke aanduiding voor dianummer 5">
            <a:extLst>
              <a:ext uri="{FF2B5EF4-FFF2-40B4-BE49-F238E27FC236}">
                <a16:creationId xmlns:a16="http://schemas.microsoft.com/office/drawing/2014/main" id="{93632E24-89C4-4860-BDB2-4AD7B5730F5C}"/>
              </a:ext>
            </a:extLst>
          </p:cNvPr>
          <p:cNvSpPr>
            <a:spLocks noGrp="1"/>
          </p:cNvSpPr>
          <p:nvPr>
            <p:ph type="sldNum" sz="quarter" idx="33"/>
          </p:nvPr>
        </p:nvSpPr>
        <p:spPr>
          <a:xfrm>
            <a:off x="11760000" y="6371351"/>
            <a:ext cx="432000" cy="432000"/>
          </a:xfrm>
        </p:spPr>
        <p:txBody>
          <a:bodyPr vert="horz" lIns="0" tIns="0" rIns="0" bIns="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19B51A1E-902D-48AF-9020-955120F399B6}" type="slidenum">
              <a:rPr kumimoji="0" lang="nl-NL" sz="1200" b="0" i="0" u="none" strike="noStrike" kern="1200" cap="none" spc="0" normalizeH="0" baseline="0" noProof="0" smtClean="0">
                <a:ln>
                  <a:noFill/>
                </a:ln>
                <a:solidFill>
                  <a:srgbClr val="FFFFFF"/>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2</a:t>
            </a:fld>
            <a:endParaRPr kumimoji="0" lang="nl-NL" sz="1200" b="0" i="0" u="none" strike="noStrike" kern="1200" cap="none" spc="0" normalizeH="0" baseline="0" noProof="0">
              <a:ln>
                <a:noFill/>
              </a:ln>
              <a:solidFill>
                <a:srgbClr val="FFFFFF"/>
              </a:solidFill>
              <a:effectLst/>
              <a:uLnTx/>
              <a:uFillTx/>
              <a:latin typeface="Corbel"/>
              <a:ea typeface="+mn-ea"/>
              <a:cs typeface="+mn-cs"/>
            </a:endParaRPr>
          </a:p>
        </p:txBody>
      </p:sp>
      <p:pic>
        <p:nvPicPr>
          <p:cNvPr id="3" name="Afbeelding 2">
            <a:extLst>
              <a:ext uri="{FF2B5EF4-FFF2-40B4-BE49-F238E27FC236}">
                <a16:creationId xmlns:a16="http://schemas.microsoft.com/office/drawing/2014/main" id="{C1F89DB7-AA86-43CA-B4C5-5720A057AF9C}"/>
              </a:ext>
            </a:extLst>
          </p:cNvPr>
          <p:cNvPicPr>
            <a:picLocks noChangeAspect="1"/>
          </p:cNvPicPr>
          <p:nvPr/>
        </p:nvPicPr>
        <p:blipFill>
          <a:blip r:embed="rId4"/>
          <a:stretch>
            <a:fillRect/>
          </a:stretch>
        </p:blipFill>
        <p:spPr>
          <a:xfrm>
            <a:off x="10409192" y="297160"/>
            <a:ext cx="1566808" cy="737680"/>
          </a:xfrm>
          <a:prstGeom prst="rect">
            <a:avLst/>
          </a:prstGeom>
        </p:spPr>
      </p:pic>
      <p:sp>
        <p:nvSpPr>
          <p:cNvPr id="4" name="Tekstvak 3">
            <a:extLst>
              <a:ext uri="{FF2B5EF4-FFF2-40B4-BE49-F238E27FC236}">
                <a16:creationId xmlns:a16="http://schemas.microsoft.com/office/drawing/2014/main" id="{B5F3F5BD-974F-47ED-A659-FEB527C310D9}"/>
              </a:ext>
            </a:extLst>
          </p:cNvPr>
          <p:cNvSpPr txBox="1"/>
          <p:nvPr/>
        </p:nvSpPr>
        <p:spPr>
          <a:xfrm>
            <a:off x="6400800" y="3429000"/>
            <a:ext cx="5791180" cy="313932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T</a:t>
            </a:r>
            <a:r>
              <a:rPr kumimoji="0" lang="nl-NL" sz="1800" b="1"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oelichting</a:t>
            </a:r>
            <a:r>
              <a:rPr kumimoji="0" lang="nl-NL" sz="1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a:t>
            </a:r>
            <a:r>
              <a:rPr kumimoji="0" lang="nl-NL" sz="1800" b="1"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stavaza</a:t>
            </a:r>
            <a:r>
              <a:rPr kumimoji="0" lang="nl-NL" sz="1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DNL - PGP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Versie 2 PGP D&amp;P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Viola van Lanschot-</a:t>
            </a:r>
            <a:r>
              <a:rPr kumimoji="0" lang="nl-NL" sz="1800" b="1"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Hubrechts</a:t>
            </a:r>
            <a:r>
              <a:rPr kumimoji="0" lang="nl-NL" sz="1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van SLO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1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1"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Presentatie en versie 2 PGP D&amp;P te vinden op onze website: </a:t>
            </a:r>
            <a:r>
              <a:rPr kumimoji="0" lang="nl-NL" sz="1800" b="0" i="1"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hlinkClick r:id="rId5"/>
              </a:rPr>
              <a:t>www.platformdenp.nl</a:t>
            </a:r>
            <a:r>
              <a:rPr kumimoji="0" lang="nl-NL" sz="1800" b="0" i="1"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Mogelijkheid tot napraten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spTree>
    <p:extLst>
      <p:ext uri="{BB962C8B-B14F-4D97-AF65-F5344CB8AC3E}">
        <p14:creationId xmlns:p14="http://schemas.microsoft.com/office/powerpoint/2010/main" val="17849174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266BF9BC-8E95-13BA-0A87-F99029030556}"/>
              </a:ext>
            </a:extLst>
          </p:cNvPr>
          <p:cNvSpPr>
            <a:spLocks noGrp="1"/>
          </p:cNvSpPr>
          <p:nvPr>
            <p:ph type="ctrTitle"/>
          </p:nvPr>
        </p:nvSpPr>
        <p:spPr>
          <a:xfrm>
            <a:off x="2297067" y="1617689"/>
            <a:ext cx="7541200" cy="2182159"/>
          </a:xfrm>
        </p:spPr>
        <p:txBody>
          <a:bodyPr anchor="b">
            <a:normAutofit/>
          </a:bodyPr>
          <a:lstStyle/>
          <a:p>
            <a:r>
              <a:rPr lang="nl-NL" dirty="0"/>
              <a:t>Tijd voor vragen</a:t>
            </a:r>
          </a:p>
        </p:txBody>
      </p:sp>
      <p:sp>
        <p:nvSpPr>
          <p:cNvPr id="9" name="Subtitle 2">
            <a:extLst>
              <a:ext uri="{FF2B5EF4-FFF2-40B4-BE49-F238E27FC236}">
                <a16:creationId xmlns:a16="http://schemas.microsoft.com/office/drawing/2014/main" id="{B8D86C62-8E3C-889B-99B7-15EDCEB104CD}"/>
              </a:ext>
            </a:extLst>
          </p:cNvPr>
          <p:cNvSpPr>
            <a:spLocks noGrp="1"/>
          </p:cNvSpPr>
          <p:nvPr>
            <p:ph type="subTitle" idx="1"/>
          </p:nvPr>
        </p:nvSpPr>
        <p:spPr>
          <a:xfrm>
            <a:off x="2299391" y="3938673"/>
            <a:ext cx="7538835" cy="890162"/>
          </a:xfrm>
        </p:spPr>
        <p:txBody>
          <a:bodyPr/>
          <a:lstStyle/>
          <a:p>
            <a:endParaRPr lang="en-US"/>
          </a:p>
        </p:txBody>
      </p:sp>
    </p:spTree>
    <p:extLst>
      <p:ext uri="{BB962C8B-B14F-4D97-AF65-F5344CB8AC3E}">
        <p14:creationId xmlns:p14="http://schemas.microsoft.com/office/powerpoint/2010/main" val="41021156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E8EB9AEF-22DF-0C8C-547D-D1C3262449D5}"/>
              </a:ext>
            </a:extLst>
          </p:cNvPr>
          <p:cNvSpPr>
            <a:spLocks noGrp="1"/>
          </p:cNvSpPr>
          <p:nvPr>
            <p:ph type="title"/>
          </p:nvPr>
        </p:nvSpPr>
        <p:spPr>
          <a:xfrm>
            <a:off x="838200" y="1825624"/>
            <a:ext cx="3943662" cy="1846965"/>
          </a:xfrm>
        </p:spPr>
        <p:txBody>
          <a:bodyPr anchor="t">
            <a:normAutofit/>
          </a:bodyPr>
          <a:lstStyle/>
          <a:p>
            <a:r>
              <a:rPr lang="en-US" sz="4100"/>
              <a:t>Versie 2.0 </a:t>
            </a:r>
            <a:br>
              <a:rPr lang="en-US" sz="4100"/>
            </a:br>
            <a:br>
              <a:rPr lang="en-US" sz="4100"/>
            </a:br>
            <a:endParaRPr lang="en-US" sz="4100"/>
          </a:p>
        </p:txBody>
      </p:sp>
      <p:sp>
        <p:nvSpPr>
          <p:cNvPr id="21" name="Text Placeholder 3">
            <a:extLst>
              <a:ext uri="{FF2B5EF4-FFF2-40B4-BE49-F238E27FC236}">
                <a16:creationId xmlns:a16="http://schemas.microsoft.com/office/drawing/2014/main" id="{BFC81E2E-A73A-9F96-D162-9E2343DAB396}"/>
              </a:ext>
            </a:extLst>
          </p:cNvPr>
          <p:cNvSpPr>
            <a:spLocks noGrp="1"/>
          </p:cNvSpPr>
          <p:nvPr>
            <p:ph type="body" idx="13"/>
          </p:nvPr>
        </p:nvSpPr>
        <p:spPr>
          <a:xfrm>
            <a:off x="839788" y="3781586"/>
            <a:ext cx="3942074" cy="2168364"/>
          </a:xfrm>
        </p:spPr>
        <p:txBody>
          <a:bodyPr anchor="t">
            <a:normAutofit/>
          </a:bodyPr>
          <a:lstStyle/>
          <a:p>
            <a:r>
              <a:rPr lang="en-US" dirty="0"/>
              <a:t>cohort 22-23/23-24</a:t>
            </a:r>
          </a:p>
        </p:txBody>
      </p:sp>
      <p:graphicFrame>
        <p:nvGraphicFramePr>
          <p:cNvPr id="25" name="Content Placeholder 2">
            <a:extLst>
              <a:ext uri="{FF2B5EF4-FFF2-40B4-BE49-F238E27FC236}">
                <a16:creationId xmlns:a16="http://schemas.microsoft.com/office/drawing/2014/main" id="{788CE2BD-23E0-401D-E061-19A4B8A512BC}"/>
              </a:ext>
            </a:extLst>
          </p:cNvPr>
          <p:cNvGraphicFramePr>
            <a:graphicFrameLocks noGrp="1"/>
          </p:cNvGraphicFramePr>
          <p:nvPr>
            <p:ph idx="1"/>
          </p:nvPr>
        </p:nvGraphicFramePr>
        <p:xfrm>
          <a:off x="4937760" y="1918010"/>
          <a:ext cx="6416040" cy="40319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795217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E8EB9AEF-22DF-0C8C-547D-D1C3262449D5}"/>
              </a:ext>
            </a:extLst>
          </p:cNvPr>
          <p:cNvSpPr>
            <a:spLocks noGrp="1"/>
          </p:cNvSpPr>
          <p:nvPr>
            <p:ph type="title"/>
          </p:nvPr>
        </p:nvSpPr>
        <p:spPr>
          <a:xfrm>
            <a:off x="838200" y="1825624"/>
            <a:ext cx="3943662" cy="1846965"/>
          </a:xfrm>
        </p:spPr>
        <p:txBody>
          <a:bodyPr anchor="t">
            <a:normAutofit/>
          </a:bodyPr>
          <a:lstStyle/>
          <a:p>
            <a:r>
              <a:rPr lang="en-US" sz="4100"/>
              <a:t>Versie 2.0 </a:t>
            </a:r>
            <a:br>
              <a:rPr lang="en-US" sz="4100"/>
            </a:br>
            <a:br>
              <a:rPr lang="en-US" sz="4100"/>
            </a:br>
            <a:endParaRPr lang="en-US" sz="4100"/>
          </a:p>
        </p:txBody>
      </p:sp>
      <p:sp>
        <p:nvSpPr>
          <p:cNvPr id="21" name="Text Placeholder 3">
            <a:extLst>
              <a:ext uri="{FF2B5EF4-FFF2-40B4-BE49-F238E27FC236}">
                <a16:creationId xmlns:a16="http://schemas.microsoft.com/office/drawing/2014/main" id="{BFC81E2E-A73A-9F96-D162-9E2343DAB396}"/>
              </a:ext>
            </a:extLst>
          </p:cNvPr>
          <p:cNvSpPr>
            <a:spLocks noGrp="1"/>
          </p:cNvSpPr>
          <p:nvPr>
            <p:ph type="body" idx="13"/>
          </p:nvPr>
        </p:nvSpPr>
        <p:spPr>
          <a:xfrm>
            <a:off x="839788" y="3781586"/>
            <a:ext cx="3942074" cy="2168364"/>
          </a:xfrm>
        </p:spPr>
        <p:txBody>
          <a:bodyPr anchor="t">
            <a:normAutofit/>
          </a:bodyPr>
          <a:lstStyle/>
          <a:p>
            <a:r>
              <a:rPr lang="en-US" dirty="0"/>
              <a:t>cohort 22-23/23-24</a:t>
            </a:r>
          </a:p>
        </p:txBody>
      </p:sp>
      <p:graphicFrame>
        <p:nvGraphicFramePr>
          <p:cNvPr id="25" name="Content Placeholder 2">
            <a:extLst>
              <a:ext uri="{FF2B5EF4-FFF2-40B4-BE49-F238E27FC236}">
                <a16:creationId xmlns:a16="http://schemas.microsoft.com/office/drawing/2014/main" id="{788CE2BD-23E0-401D-E061-19A4B8A512BC}"/>
              </a:ext>
            </a:extLst>
          </p:cNvPr>
          <p:cNvGraphicFramePr>
            <a:graphicFrameLocks noGrp="1"/>
          </p:cNvGraphicFramePr>
          <p:nvPr>
            <p:ph idx="1"/>
            <p:extLst>
              <p:ext uri="{D42A27DB-BD31-4B8C-83A1-F6EECF244321}">
                <p14:modId xmlns:p14="http://schemas.microsoft.com/office/powerpoint/2010/main" val="1193888133"/>
              </p:ext>
            </p:extLst>
          </p:nvPr>
        </p:nvGraphicFramePr>
        <p:xfrm>
          <a:off x="4937760" y="1918010"/>
          <a:ext cx="6416040" cy="40319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764815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E8EB9AEF-22DF-0C8C-547D-D1C3262449D5}"/>
              </a:ext>
            </a:extLst>
          </p:cNvPr>
          <p:cNvSpPr>
            <a:spLocks noGrp="1"/>
          </p:cNvSpPr>
          <p:nvPr>
            <p:ph type="title"/>
          </p:nvPr>
        </p:nvSpPr>
        <p:spPr>
          <a:xfrm>
            <a:off x="838200" y="1825624"/>
            <a:ext cx="3943662" cy="1846965"/>
          </a:xfrm>
        </p:spPr>
        <p:txBody>
          <a:bodyPr anchor="t">
            <a:normAutofit/>
          </a:bodyPr>
          <a:lstStyle/>
          <a:p>
            <a:r>
              <a:rPr lang="en-US" sz="4100"/>
              <a:t>Versie 2.0 </a:t>
            </a:r>
            <a:br>
              <a:rPr lang="en-US" sz="4100"/>
            </a:br>
            <a:br>
              <a:rPr lang="en-US" sz="4100"/>
            </a:br>
            <a:endParaRPr lang="en-US" sz="4100"/>
          </a:p>
        </p:txBody>
      </p:sp>
      <p:sp>
        <p:nvSpPr>
          <p:cNvPr id="21" name="Text Placeholder 3">
            <a:extLst>
              <a:ext uri="{FF2B5EF4-FFF2-40B4-BE49-F238E27FC236}">
                <a16:creationId xmlns:a16="http://schemas.microsoft.com/office/drawing/2014/main" id="{BFC81E2E-A73A-9F96-D162-9E2343DAB396}"/>
              </a:ext>
            </a:extLst>
          </p:cNvPr>
          <p:cNvSpPr>
            <a:spLocks noGrp="1"/>
          </p:cNvSpPr>
          <p:nvPr>
            <p:ph type="body" idx="13"/>
          </p:nvPr>
        </p:nvSpPr>
        <p:spPr>
          <a:xfrm>
            <a:off x="839788" y="3781586"/>
            <a:ext cx="3942074" cy="2168364"/>
          </a:xfrm>
        </p:spPr>
        <p:txBody>
          <a:bodyPr anchor="t">
            <a:normAutofit/>
          </a:bodyPr>
          <a:lstStyle/>
          <a:p>
            <a:r>
              <a:rPr lang="en-US" dirty="0"/>
              <a:t>cohort 22-23/23-24</a:t>
            </a:r>
          </a:p>
        </p:txBody>
      </p:sp>
      <p:graphicFrame>
        <p:nvGraphicFramePr>
          <p:cNvPr id="25" name="Content Placeholder 2">
            <a:extLst>
              <a:ext uri="{FF2B5EF4-FFF2-40B4-BE49-F238E27FC236}">
                <a16:creationId xmlns:a16="http://schemas.microsoft.com/office/drawing/2014/main" id="{788CE2BD-23E0-401D-E061-19A4B8A512BC}"/>
              </a:ext>
            </a:extLst>
          </p:cNvPr>
          <p:cNvGraphicFramePr>
            <a:graphicFrameLocks noGrp="1"/>
          </p:cNvGraphicFramePr>
          <p:nvPr>
            <p:ph idx="1"/>
            <p:extLst>
              <p:ext uri="{D42A27DB-BD31-4B8C-83A1-F6EECF244321}">
                <p14:modId xmlns:p14="http://schemas.microsoft.com/office/powerpoint/2010/main" val="3159067330"/>
              </p:ext>
            </p:extLst>
          </p:nvPr>
        </p:nvGraphicFramePr>
        <p:xfrm>
          <a:off x="4937760" y="1918010"/>
          <a:ext cx="6416040" cy="40319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864616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8A1BD25-0241-E895-B903-18815654E2C1}"/>
              </a:ext>
            </a:extLst>
          </p:cNvPr>
          <p:cNvSpPr>
            <a:spLocks noGrp="1"/>
          </p:cNvSpPr>
          <p:nvPr>
            <p:ph type="title"/>
          </p:nvPr>
        </p:nvSpPr>
        <p:spPr>
          <a:xfrm>
            <a:off x="838200" y="1825624"/>
            <a:ext cx="3943662" cy="1846965"/>
          </a:xfrm>
        </p:spPr>
        <p:txBody>
          <a:bodyPr anchor="t">
            <a:normAutofit/>
          </a:bodyPr>
          <a:lstStyle/>
          <a:p>
            <a:r>
              <a:rPr lang="en-US" sz="4100" err="1"/>
              <a:t>Ervaringen</a:t>
            </a:r>
            <a:r>
              <a:rPr lang="en-US" sz="4100"/>
              <a:t> van </a:t>
            </a:r>
            <a:r>
              <a:rPr lang="en-US" sz="4100" err="1"/>
              <a:t>pilotscholen</a:t>
            </a:r>
            <a:endParaRPr lang="en-US" sz="4100"/>
          </a:p>
        </p:txBody>
      </p:sp>
      <p:sp>
        <p:nvSpPr>
          <p:cNvPr id="23" name="Text Placeholder 3">
            <a:extLst>
              <a:ext uri="{FF2B5EF4-FFF2-40B4-BE49-F238E27FC236}">
                <a16:creationId xmlns:a16="http://schemas.microsoft.com/office/drawing/2014/main" id="{FFBCF62C-3881-9C61-FA49-2F66002F7BC5}"/>
              </a:ext>
            </a:extLst>
          </p:cNvPr>
          <p:cNvSpPr>
            <a:spLocks noGrp="1"/>
          </p:cNvSpPr>
          <p:nvPr>
            <p:ph type="body" idx="13"/>
          </p:nvPr>
        </p:nvSpPr>
        <p:spPr>
          <a:xfrm>
            <a:off x="839788" y="3781586"/>
            <a:ext cx="3942074" cy="2168364"/>
          </a:xfrm>
        </p:spPr>
        <p:txBody>
          <a:bodyPr/>
          <a:lstStyle/>
          <a:p>
            <a:r>
              <a:rPr lang="en-US" dirty="0" err="1"/>
              <a:t>Enkele</a:t>
            </a:r>
            <a:r>
              <a:rPr lang="en-US" dirty="0"/>
              <a:t> </a:t>
            </a:r>
            <a:r>
              <a:rPr lang="en-US" dirty="0" err="1"/>
              <a:t>voorbeelden</a:t>
            </a:r>
            <a:endParaRPr lang="en-US" dirty="0"/>
          </a:p>
        </p:txBody>
      </p:sp>
      <p:graphicFrame>
        <p:nvGraphicFramePr>
          <p:cNvPr id="24" name="Content Placeholder 2">
            <a:extLst>
              <a:ext uri="{FF2B5EF4-FFF2-40B4-BE49-F238E27FC236}">
                <a16:creationId xmlns:a16="http://schemas.microsoft.com/office/drawing/2014/main" id="{695882C4-872B-2C6E-E322-7A69A4227AD6}"/>
              </a:ext>
            </a:extLst>
          </p:cNvPr>
          <p:cNvGraphicFramePr>
            <a:graphicFrameLocks noGrp="1"/>
          </p:cNvGraphicFramePr>
          <p:nvPr>
            <p:ph idx="1"/>
            <p:extLst>
              <p:ext uri="{D42A27DB-BD31-4B8C-83A1-F6EECF244321}">
                <p14:modId xmlns:p14="http://schemas.microsoft.com/office/powerpoint/2010/main" val="759965076"/>
              </p:ext>
            </p:extLst>
          </p:nvPr>
        </p:nvGraphicFramePr>
        <p:xfrm>
          <a:off x="4937760" y="1918010"/>
          <a:ext cx="6416040" cy="40319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62169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5362D1-3E6B-1927-401C-FD9947BEE755}"/>
              </a:ext>
            </a:extLst>
          </p:cNvPr>
          <p:cNvSpPr>
            <a:spLocks noGrp="1"/>
          </p:cNvSpPr>
          <p:nvPr>
            <p:ph type="title"/>
          </p:nvPr>
        </p:nvSpPr>
        <p:spPr/>
        <p:txBody>
          <a:bodyPr>
            <a:normAutofit/>
          </a:bodyPr>
          <a:lstStyle/>
          <a:p>
            <a:r>
              <a:rPr lang="nl-NL" dirty="0"/>
              <a:t>Quotes van leerlingen</a:t>
            </a:r>
          </a:p>
        </p:txBody>
      </p:sp>
      <p:sp>
        <p:nvSpPr>
          <p:cNvPr id="3" name="Tijdelijke aanduiding voor inhoud 2">
            <a:extLst>
              <a:ext uri="{FF2B5EF4-FFF2-40B4-BE49-F238E27FC236}">
                <a16:creationId xmlns:a16="http://schemas.microsoft.com/office/drawing/2014/main" id="{9C4CDCA1-B9A2-42FA-21CA-88163DD46439}"/>
              </a:ext>
            </a:extLst>
          </p:cNvPr>
          <p:cNvSpPr>
            <a:spLocks noGrp="1"/>
          </p:cNvSpPr>
          <p:nvPr>
            <p:ph idx="1"/>
          </p:nvPr>
        </p:nvSpPr>
        <p:spPr/>
        <p:txBody>
          <a:bodyPr/>
          <a:lstStyle/>
          <a:p>
            <a:r>
              <a:rPr lang="nl-NL" sz="1800" i="1" dirty="0">
                <a:effectLst/>
                <a:latin typeface="Calibri" panose="020F0502020204030204" pitchFamily="34" charset="0"/>
                <a:ea typeface="Calibri" panose="020F0502020204030204" pitchFamily="34" charset="0"/>
                <a:cs typeface="Times New Roman" panose="02020603050405020304" pitchFamily="18" charset="0"/>
              </a:rPr>
              <a:t>“Het geven van de sportlessen vond ik erg leuk, nu weet ik zeker dat ik de sportopleiding wil gaan doen.”</a:t>
            </a:r>
          </a:p>
          <a:p>
            <a:r>
              <a:rPr lang="nl-NL" sz="1800" i="1" dirty="0">
                <a:effectLst/>
                <a:latin typeface="Calibri" panose="020F0502020204030204" pitchFamily="34" charset="0"/>
                <a:ea typeface="Calibri" panose="020F0502020204030204" pitchFamily="34" charset="0"/>
                <a:cs typeface="Times New Roman" panose="02020603050405020304" pitchFamily="18" charset="0"/>
              </a:rPr>
              <a:t>“Als je in de 1</a:t>
            </a:r>
            <a:r>
              <a:rPr lang="nl-NL" sz="1800" i="1" baseline="30000" dirty="0">
                <a:effectLst/>
                <a:latin typeface="Calibri" panose="020F0502020204030204" pitchFamily="34" charset="0"/>
                <a:ea typeface="Calibri" panose="020F0502020204030204" pitchFamily="34" charset="0"/>
                <a:cs typeface="Times New Roman" panose="02020603050405020304" pitchFamily="18" charset="0"/>
              </a:rPr>
              <a:t>ste</a:t>
            </a:r>
            <a:r>
              <a:rPr lang="nl-NL" sz="1800" i="1" dirty="0">
                <a:effectLst/>
                <a:latin typeface="Calibri" panose="020F0502020204030204" pitchFamily="34" charset="0"/>
                <a:ea typeface="Calibri" panose="020F0502020204030204" pitchFamily="34" charset="0"/>
                <a:cs typeface="Times New Roman" panose="02020603050405020304" pitchFamily="18" charset="0"/>
              </a:rPr>
              <a:t> en 2</a:t>
            </a:r>
            <a:r>
              <a:rPr lang="nl-NL" sz="1800" i="1" baseline="30000" dirty="0">
                <a:effectLst/>
                <a:latin typeface="Calibri" panose="020F0502020204030204" pitchFamily="34" charset="0"/>
                <a:ea typeface="Calibri" panose="020F0502020204030204" pitchFamily="34" charset="0"/>
                <a:cs typeface="Times New Roman" panose="02020603050405020304" pitchFamily="18" charset="0"/>
              </a:rPr>
              <a:t>de</a:t>
            </a:r>
            <a:r>
              <a:rPr lang="nl-NL" sz="1800" i="1" dirty="0">
                <a:effectLst/>
                <a:latin typeface="Calibri" panose="020F0502020204030204" pitchFamily="34" charset="0"/>
                <a:ea typeface="Calibri" panose="020F0502020204030204" pitchFamily="34" charset="0"/>
                <a:cs typeface="Times New Roman" panose="02020603050405020304" pitchFamily="18" charset="0"/>
              </a:rPr>
              <a:t> geen techniek hebt gehad en je kiest dan voor een praktijkvak in de techniek, dan weet je sommige dingen niet.“</a:t>
            </a:r>
          </a:p>
          <a:p>
            <a:r>
              <a:rPr lang="nl-NL" sz="1800" i="1" dirty="0">
                <a:effectLst/>
                <a:latin typeface="Calibri" panose="020F0502020204030204" pitchFamily="34" charset="0"/>
                <a:ea typeface="Calibri" panose="020F0502020204030204" pitchFamily="34" charset="0"/>
                <a:cs typeface="Times New Roman" panose="02020603050405020304" pitchFamily="18" charset="0"/>
              </a:rPr>
              <a:t>“Wij hebben een duurzame tuin gemaakt en een opdracht voor Interpolis gedaan. Voor beide moesten we een PowerPoint maken. Misschien hadden de docenten onderling beter kunnen overleggen, zodat we dat niet twee keer hoefden te doen.”</a:t>
            </a:r>
          </a:p>
          <a:p>
            <a:r>
              <a:rPr lang="nl-NL" sz="1800" i="1" dirty="0">
                <a:effectLst/>
                <a:latin typeface="Calibri" panose="020F0502020204030204" pitchFamily="34" charset="0"/>
                <a:ea typeface="Calibri" panose="020F0502020204030204" pitchFamily="34" charset="0"/>
                <a:cs typeface="Times New Roman" panose="02020603050405020304" pitchFamily="18" charset="0"/>
              </a:rPr>
              <a:t>“Het is toch praktijkgericht onderwijs, dat betekent toch doen?”</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p>
          <a:p>
            <a:r>
              <a:rPr lang="nl-NL" sz="1800" dirty="0">
                <a:effectLst/>
                <a:latin typeface="Calibri" panose="020F0502020204030204" pitchFamily="34" charset="0"/>
                <a:ea typeface="Calibri" panose="020F0502020204030204" pitchFamily="34" charset="0"/>
                <a:cs typeface="Times New Roman" panose="02020603050405020304" pitchFamily="18" charset="0"/>
              </a:rPr>
              <a:t>“</a:t>
            </a:r>
            <a:r>
              <a:rPr lang="nl-NL" sz="1800" i="1" dirty="0">
                <a:effectLst/>
                <a:latin typeface="Calibri" panose="020F0502020204030204" pitchFamily="34" charset="0"/>
                <a:ea typeface="Calibri" panose="020F0502020204030204" pitchFamily="34" charset="0"/>
                <a:cs typeface="Times New Roman" panose="02020603050405020304" pitchFamily="18" charset="0"/>
              </a:rPr>
              <a:t>Wij hebben een receptenboek gemaakt voor de voedselbank met recepten onder de €5,-. Daar moeten sommige mensen van leven. Dat was echt indrukwekkend en goed om te zien.” </a:t>
            </a:r>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dirty="0"/>
          </a:p>
        </p:txBody>
      </p:sp>
      <p:sp>
        <p:nvSpPr>
          <p:cNvPr id="4" name="Tijdelijke aanduiding voor tekst 3">
            <a:extLst>
              <a:ext uri="{FF2B5EF4-FFF2-40B4-BE49-F238E27FC236}">
                <a16:creationId xmlns:a16="http://schemas.microsoft.com/office/drawing/2014/main" id="{F9628E65-7818-0019-663F-4C80FB9C1074}"/>
              </a:ext>
            </a:extLst>
          </p:cNvPr>
          <p:cNvSpPr>
            <a:spLocks noGrp="1"/>
          </p:cNvSpPr>
          <p:nvPr>
            <p:ph type="body" idx="13"/>
          </p:nvPr>
        </p:nvSpPr>
        <p:spPr/>
        <p:txBody>
          <a:bodyPr/>
          <a:lstStyle/>
          <a:p>
            <a:r>
              <a:rPr lang="nl-NL" dirty="0"/>
              <a:t>I</a:t>
            </a:r>
            <a:r>
              <a:rPr lang="nl-NL"/>
              <a:t>nterviews</a:t>
            </a:r>
            <a:endParaRPr lang="nl-NL" dirty="0"/>
          </a:p>
        </p:txBody>
      </p:sp>
    </p:spTree>
    <p:extLst>
      <p:ext uri="{BB962C8B-B14F-4D97-AF65-F5344CB8AC3E}">
        <p14:creationId xmlns:p14="http://schemas.microsoft.com/office/powerpoint/2010/main" val="23743311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D89C33-61ED-4B34-BE7B-D00970D5CCB3}"/>
              </a:ext>
            </a:extLst>
          </p:cNvPr>
          <p:cNvSpPr>
            <a:spLocks noGrp="1"/>
          </p:cNvSpPr>
          <p:nvPr>
            <p:ph type="title"/>
          </p:nvPr>
        </p:nvSpPr>
        <p:spPr>
          <a:xfrm>
            <a:off x="838200" y="1825624"/>
            <a:ext cx="3943662" cy="1846965"/>
          </a:xfrm>
        </p:spPr>
        <p:txBody>
          <a:bodyPr anchor="t">
            <a:normAutofit/>
          </a:bodyPr>
          <a:lstStyle/>
          <a:p>
            <a:r>
              <a:rPr lang="nl-NL" sz="3700" dirty="0"/>
              <a:t>Ontwikkeling 2022- 2023</a:t>
            </a:r>
            <a:br>
              <a:rPr lang="nl-NL" sz="3700" dirty="0"/>
            </a:br>
            <a:endParaRPr lang="nl-NL" sz="3700" dirty="0"/>
          </a:p>
        </p:txBody>
      </p:sp>
      <p:sp>
        <p:nvSpPr>
          <p:cNvPr id="4" name="Tijdelijke aanduiding voor tekst 3">
            <a:extLst>
              <a:ext uri="{FF2B5EF4-FFF2-40B4-BE49-F238E27FC236}">
                <a16:creationId xmlns:a16="http://schemas.microsoft.com/office/drawing/2014/main" id="{4157736D-8DF4-4E80-9FDA-41D934B8F424}"/>
              </a:ext>
            </a:extLst>
          </p:cNvPr>
          <p:cNvSpPr>
            <a:spLocks noGrp="1"/>
          </p:cNvSpPr>
          <p:nvPr>
            <p:ph type="body" idx="13"/>
          </p:nvPr>
        </p:nvSpPr>
        <p:spPr>
          <a:xfrm>
            <a:off x="839788" y="3781586"/>
            <a:ext cx="3942074" cy="2168364"/>
          </a:xfrm>
        </p:spPr>
        <p:txBody>
          <a:bodyPr anchor="t">
            <a:normAutofit/>
          </a:bodyPr>
          <a:lstStyle/>
          <a:p>
            <a:r>
              <a:rPr lang="nl-NL" dirty="0"/>
              <a:t>Ten behoeve van </a:t>
            </a:r>
            <a:endParaRPr lang="nl-NL"/>
          </a:p>
          <a:p>
            <a:r>
              <a:rPr lang="nl-NL" dirty="0"/>
              <a:t>Definitieve vaststelling</a:t>
            </a:r>
            <a:endParaRPr lang="nl-NL"/>
          </a:p>
        </p:txBody>
      </p:sp>
      <p:graphicFrame>
        <p:nvGraphicFramePr>
          <p:cNvPr id="6" name="Tijdelijke aanduiding voor inhoud 2">
            <a:extLst>
              <a:ext uri="{FF2B5EF4-FFF2-40B4-BE49-F238E27FC236}">
                <a16:creationId xmlns:a16="http://schemas.microsoft.com/office/drawing/2014/main" id="{A52B507A-7CF0-4D97-A074-4D839877B0A2}"/>
              </a:ext>
            </a:extLst>
          </p:cNvPr>
          <p:cNvGraphicFramePr>
            <a:graphicFrameLocks noGrp="1"/>
          </p:cNvGraphicFramePr>
          <p:nvPr>
            <p:ph idx="1"/>
            <p:extLst>
              <p:ext uri="{D42A27DB-BD31-4B8C-83A1-F6EECF244321}">
                <p14:modId xmlns:p14="http://schemas.microsoft.com/office/powerpoint/2010/main" val="1689661634"/>
              </p:ext>
            </p:extLst>
          </p:nvPr>
        </p:nvGraphicFramePr>
        <p:xfrm>
          <a:off x="4937760" y="1918010"/>
          <a:ext cx="6416040" cy="40319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729465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62CB20-EB55-ECB7-A6A9-CA821FDB57BD}"/>
              </a:ext>
            </a:extLst>
          </p:cNvPr>
          <p:cNvSpPr>
            <a:spLocks noGrp="1"/>
          </p:cNvSpPr>
          <p:nvPr>
            <p:ph type="title"/>
          </p:nvPr>
        </p:nvSpPr>
        <p:spPr/>
        <p:txBody>
          <a:bodyPr/>
          <a:lstStyle/>
          <a:p>
            <a:r>
              <a:rPr lang="nl-NL" dirty="0"/>
              <a:t>Bronnen</a:t>
            </a:r>
          </a:p>
        </p:txBody>
      </p:sp>
      <p:sp>
        <p:nvSpPr>
          <p:cNvPr id="3" name="Tijdelijke aanduiding voor inhoud 2">
            <a:extLst>
              <a:ext uri="{FF2B5EF4-FFF2-40B4-BE49-F238E27FC236}">
                <a16:creationId xmlns:a16="http://schemas.microsoft.com/office/drawing/2014/main" id="{C6A83324-89C6-28AA-D252-3907F31B05A9}"/>
              </a:ext>
            </a:extLst>
          </p:cNvPr>
          <p:cNvSpPr>
            <a:spLocks noGrp="1"/>
          </p:cNvSpPr>
          <p:nvPr>
            <p:ph idx="1"/>
          </p:nvPr>
        </p:nvSpPr>
        <p:spPr/>
        <p:txBody>
          <a:bodyPr>
            <a:normAutofit lnSpcReduction="10000"/>
          </a:bodyPr>
          <a:lstStyle/>
          <a:p>
            <a:r>
              <a:rPr lang="nl-NL" dirty="0">
                <a:hlinkClick r:id="rId2"/>
              </a:rPr>
              <a:t>Nieuwe leerweg - Sterk Beroepsonderwijs</a:t>
            </a:r>
            <a:endParaRPr lang="nl-NL" dirty="0"/>
          </a:p>
          <a:p>
            <a:endParaRPr lang="nl-NL" dirty="0"/>
          </a:p>
          <a:p>
            <a:r>
              <a:rPr lang="nl-NL" dirty="0">
                <a:hlinkClick r:id="rId3"/>
              </a:rPr>
              <a:t>Pilot praktijkgerichte programma’s </a:t>
            </a:r>
            <a:r>
              <a:rPr lang="nl-NL" dirty="0">
                <a:hlinkClick r:id="rId4"/>
              </a:rPr>
              <a:t>–</a:t>
            </a:r>
            <a:r>
              <a:rPr lang="nl-NL" dirty="0">
                <a:hlinkClick r:id="rId3"/>
              </a:rPr>
              <a:t> SLO</a:t>
            </a:r>
            <a:r>
              <a:rPr lang="nl-NL" dirty="0"/>
              <a:t> (vmbo)</a:t>
            </a:r>
          </a:p>
          <a:p>
            <a:endParaRPr lang="nl-NL" dirty="0"/>
          </a:p>
          <a:p>
            <a:r>
              <a:rPr lang="nl-NL" dirty="0">
                <a:hlinkClick r:id="rId5"/>
              </a:rPr>
              <a:t>Handreiking SE Praktijkgerichte Programma's – SLO</a:t>
            </a:r>
            <a:endParaRPr lang="nl-NL" dirty="0"/>
          </a:p>
          <a:p>
            <a:endParaRPr lang="nl-NL" dirty="0"/>
          </a:p>
          <a:p>
            <a:r>
              <a:rPr lang="nl-NL" dirty="0">
                <a:hlinkClick r:id="rId6"/>
              </a:rPr>
              <a:t>Praktijkgerichte programma's havo – SLO</a:t>
            </a:r>
            <a:r>
              <a:rPr lang="nl-NL" dirty="0"/>
              <a:t>  (havo)</a:t>
            </a:r>
          </a:p>
          <a:p>
            <a:endParaRPr lang="nl-NL" dirty="0"/>
          </a:p>
          <a:p>
            <a:r>
              <a:rPr lang="nl-NL" sz="1800" u="sng" dirty="0">
                <a:solidFill>
                  <a:srgbClr val="0563C1"/>
                </a:solidFill>
                <a:effectLst/>
                <a:hlinkClick r:id="rId7"/>
              </a:rPr>
              <a:t>Examenprogramma's - SLO</a:t>
            </a:r>
            <a:endParaRPr lang="nl-NL" sz="1800" dirty="0">
              <a:effectLst/>
            </a:endParaRPr>
          </a:p>
          <a:p>
            <a:endParaRPr lang="nl-NL" dirty="0"/>
          </a:p>
          <a:p>
            <a:r>
              <a:rPr lang="nl-NL"/>
              <a:t>Zie </a:t>
            </a:r>
            <a:r>
              <a:rPr lang="nl-NL" dirty="0"/>
              <a:t>ook de </a:t>
            </a:r>
            <a:r>
              <a:rPr lang="nl-NL" dirty="0" err="1"/>
              <a:t>webinars</a:t>
            </a:r>
            <a:r>
              <a:rPr lang="nl-NL" dirty="0"/>
              <a:t> die vanmiddag online komen</a:t>
            </a:r>
          </a:p>
          <a:p>
            <a:endParaRPr lang="nl-NL" dirty="0">
              <a:hlinkClick r:id="rId4"/>
            </a:endParaRPr>
          </a:p>
          <a:p>
            <a:endParaRPr lang="nl-NL" dirty="0"/>
          </a:p>
          <a:p>
            <a:endParaRPr lang="nl-NL" dirty="0"/>
          </a:p>
        </p:txBody>
      </p:sp>
      <p:sp>
        <p:nvSpPr>
          <p:cNvPr id="4" name="Tijdelijke aanduiding voor tekst 3">
            <a:extLst>
              <a:ext uri="{FF2B5EF4-FFF2-40B4-BE49-F238E27FC236}">
                <a16:creationId xmlns:a16="http://schemas.microsoft.com/office/drawing/2014/main" id="{955A7293-1DC4-5190-152A-6592D8001A10}"/>
              </a:ext>
            </a:extLst>
          </p:cNvPr>
          <p:cNvSpPr>
            <a:spLocks noGrp="1"/>
          </p:cNvSpPr>
          <p:nvPr>
            <p:ph type="body" idx="13"/>
          </p:nvPr>
        </p:nvSpPr>
        <p:spPr/>
        <p:txBody>
          <a:bodyPr/>
          <a:lstStyle/>
          <a:p>
            <a:endParaRPr lang="nl-NL"/>
          </a:p>
        </p:txBody>
      </p:sp>
    </p:spTree>
    <p:extLst>
      <p:ext uri="{BB962C8B-B14F-4D97-AF65-F5344CB8AC3E}">
        <p14:creationId xmlns:p14="http://schemas.microsoft.com/office/powerpoint/2010/main" val="33979147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266BF9BC-8E95-13BA-0A87-F99029030556}"/>
              </a:ext>
            </a:extLst>
          </p:cNvPr>
          <p:cNvSpPr>
            <a:spLocks noGrp="1"/>
          </p:cNvSpPr>
          <p:nvPr>
            <p:ph type="ctrTitle"/>
          </p:nvPr>
        </p:nvSpPr>
        <p:spPr>
          <a:xfrm>
            <a:off x="2297067" y="1617689"/>
            <a:ext cx="7541200" cy="2182159"/>
          </a:xfrm>
        </p:spPr>
        <p:txBody>
          <a:bodyPr anchor="b">
            <a:normAutofit/>
          </a:bodyPr>
          <a:lstStyle/>
          <a:p>
            <a:r>
              <a:rPr lang="nl-NL" dirty="0"/>
              <a:t>Tijd voor vragen</a:t>
            </a:r>
          </a:p>
        </p:txBody>
      </p:sp>
      <p:sp>
        <p:nvSpPr>
          <p:cNvPr id="9" name="Subtitle 2">
            <a:extLst>
              <a:ext uri="{FF2B5EF4-FFF2-40B4-BE49-F238E27FC236}">
                <a16:creationId xmlns:a16="http://schemas.microsoft.com/office/drawing/2014/main" id="{B8D86C62-8E3C-889B-99B7-15EDCEB104CD}"/>
              </a:ext>
            </a:extLst>
          </p:cNvPr>
          <p:cNvSpPr>
            <a:spLocks noGrp="1"/>
          </p:cNvSpPr>
          <p:nvPr>
            <p:ph type="subTitle" idx="1"/>
          </p:nvPr>
        </p:nvSpPr>
        <p:spPr>
          <a:xfrm>
            <a:off x="2299391" y="3938673"/>
            <a:ext cx="7538835" cy="890162"/>
          </a:xfrm>
        </p:spPr>
        <p:txBody>
          <a:bodyPr/>
          <a:lstStyle/>
          <a:p>
            <a:endParaRPr lang="en-US"/>
          </a:p>
        </p:txBody>
      </p:sp>
    </p:spTree>
    <p:extLst>
      <p:ext uri="{BB962C8B-B14F-4D97-AF65-F5344CB8AC3E}">
        <p14:creationId xmlns:p14="http://schemas.microsoft.com/office/powerpoint/2010/main" val="25245830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05BFC181-9E01-44B7-9304-29BF24288BBE}"/>
              </a:ext>
            </a:extLst>
          </p:cNvPr>
          <p:cNvPicPr>
            <a:picLocks noChangeAspect="1"/>
          </p:cNvPicPr>
          <p:nvPr/>
        </p:nvPicPr>
        <p:blipFill>
          <a:blip r:embed="rId3"/>
          <a:stretch>
            <a:fillRect/>
          </a:stretch>
        </p:blipFill>
        <p:spPr>
          <a:xfrm>
            <a:off x="-6772" y="0"/>
            <a:ext cx="6096528" cy="6370872"/>
          </a:xfrm>
          <a:prstGeom prst="rect">
            <a:avLst/>
          </a:prstGeom>
        </p:spPr>
      </p:pic>
      <p:sp>
        <p:nvSpPr>
          <p:cNvPr id="6" name="Tekstvak 5">
            <a:extLst>
              <a:ext uri="{FF2B5EF4-FFF2-40B4-BE49-F238E27FC236}">
                <a16:creationId xmlns:a16="http://schemas.microsoft.com/office/drawing/2014/main" id="{0E99936B-C225-495A-8E28-BA64DA244C05}"/>
              </a:ext>
            </a:extLst>
          </p:cNvPr>
          <p:cNvSpPr txBox="1"/>
          <p:nvPr/>
        </p:nvSpPr>
        <p:spPr>
          <a:xfrm>
            <a:off x="6305756" y="2816772"/>
            <a:ext cx="5670244" cy="3264431"/>
          </a:xfrm>
          <a:prstGeom prst="rect">
            <a:avLst/>
          </a:prstGeom>
        </p:spPr>
        <p:txBody>
          <a:bodyPr vert="horz" lIns="0" tIns="0" rIns="0" bIns="0" rtlCol="0">
            <a:normAutofit/>
          </a:bodyPr>
          <a:lstStyle/>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4572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sym typeface="Wingdings" panose="05000000000000000000" pitchFamily="2" charset="2"/>
                <a:hlinkClick r:id="rId4">
                  <a:extLst>
                    <a:ext uri="{A12FA001-AC4F-418D-AE19-62706E023703}">
                      <ahyp:hlinkClr xmlns:ahyp="http://schemas.microsoft.com/office/drawing/2018/hyperlinkcolor" val="tx"/>
                    </a:ext>
                  </a:extLst>
                </a:hlinkClick>
              </a:rPr>
              <a:t>www.platformdenp.nl</a:t>
            </a:r>
            <a:r>
              <a:rPr kumimoji="0" lang="nl-NL"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sym typeface="Wingdings" panose="05000000000000000000" pitchFamily="2" charset="2"/>
              </a:rPr>
              <a:t> </a:t>
            </a:r>
          </a:p>
          <a:p>
            <a:pPr marL="4572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sym typeface="Wingdings" panose="05000000000000000000" pitchFamily="2" charset="2"/>
            </a:endParaRPr>
          </a:p>
          <a:p>
            <a:pPr marL="4572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sym typeface="Wingdings" panose="05000000000000000000" pitchFamily="2" charset="2"/>
                <a:hlinkClick r:id="rId5">
                  <a:extLst>
                    <a:ext uri="{A12FA001-AC4F-418D-AE19-62706E023703}">
                      <ahyp:hlinkClr xmlns:ahyp="http://schemas.microsoft.com/office/drawing/2018/hyperlinkcolor" val="tx"/>
                    </a:ext>
                  </a:extLst>
                </a:hlinkClick>
              </a:rPr>
              <a:t>www.nieuweleerweg.nl</a:t>
            </a:r>
            <a:r>
              <a:rPr kumimoji="0" lang="nl-NL"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sym typeface="Wingdings" panose="05000000000000000000" pitchFamily="2" charset="2"/>
              </a:rPr>
              <a:t> </a:t>
            </a:r>
          </a:p>
          <a:p>
            <a:pPr marL="4572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sym typeface="Wingdings" panose="05000000000000000000" pitchFamily="2" charset="2"/>
            </a:endParaRPr>
          </a:p>
          <a:p>
            <a:pPr marL="4572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sym typeface="Wingdings" panose="05000000000000000000" pitchFamily="2" charset="2"/>
                <a:hlinkClick r:id="rId6">
                  <a:extLst>
                    <a:ext uri="{A12FA001-AC4F-418D-AE19-62706E023703}">
                      <ahyp:hlinkClr xmlns:ahyp="http://schemas.microsoft.com/office/drawing/2018/hyperlinkcolor" val="tx"/>
                    </a:ext>
                  </a:extLst>
                </a:hlinkClick>
              </a:rPr>
              <a:t>www.bijscholingvmbo.nl</a:t>
            </a:r>
            <a:endParaRPr kumimoji="0" lang="nl-NL"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sym typeface="Wingdings" panose="05000000000000000000" pitchFamily="2" charset="2"/>
            </a:endParaRPr>
          </a:p>
          <a:p>
            <a:pPr marL="4572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sym typeface="Wingdings" panose="05000000000000000000" pitchFamily="2" charset="2"/>
            </a:endParaRPr>
          </a:p>
          <a:p>
            <a:pPr marL="4572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sym typeface="Wingdings" panose="05000000000000000000" pitchFamily="2" charset="2"/>
                <a:hlinkClick r:id="rId7">
                  <a:extLst>
                    <a:ext uri="{A12FA001-AC4F-418D-AE19-62706E023703}">
                      <ahyp:hlinkClr xmlns:ahyp="http://schemas.microsoft.com/office/drawing/2018/hyperlinkcolor" val="tx"/>
                    </a:ext>
                  </a:extLst>
                </a:hlinkClick>
              </a:rPr>
              <a:t>www.slo.nl</a:t>
            </a:r>
            <a:r>
              <a:rPr kumimoji="0" lang="nl-NL"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sym typeface="Wingdings" panose="05000000000000000000" pitchFamily="2" charset="2"/>
              </a:rPr>
              <a:t> </a:t>
            </a:r>
          </a:p>
          <a:p>
            <a:pPr marL="4572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sym typeface="Wingdings" panose="05000000000000000000" pitchFamily="2" charset="2"/>
            </a:endParaRPr>
          </a:p>
          <a:p>
            <a:pPr marL="4572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sym typeface="Wingdings" panose="05000000000000000000" pitchFamily="2" charset="2"/>
              </a:rPr>
              <a:t>Bezoekvouchers: </a:t>
            </a:r>
            <a:r>
              <a:rPr kumimoji="0" lang="nl-NL"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sym typeface="Wingdings" panose="05000000000000000000" pitchFamily="2" charset="2"/>
                <a:hlinkClick r:id="rId8">
                  <a:extLst>
                    <a:ext uri="{A12FA001-AC4F-418D-AE19-62706E023703}">
                      <ahyp:hlinkClr xmlns:ahyp="http://schemas.microsoft.com/office/drawing/2018/hyperlinkcolor" val="tx"/>
                    </a:ext>
                  </a:extLst>
                </a:hlinkClick>
              </a:rPr>
              <a:t>www.platform-tl.nl</a:t>
            </a:r>
            <a:r>
              <a:rPr kumimoji="0" lang="nl-NL"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sym typeface="Wingdings" panose="05000000000000000000" pitchFamily="2" charset="2"/>
              </a:rPr>
              <a:t> </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nl-NL" sz="1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8" name="Afbeelding 7">
            <a:extLst>
              <a:ext uri="{FF2B5EF4-FFF2-40B4-BE49-F238E27FC236}">
                <a16:creationId xmlns:a16="http://schemas.microsoft.com/office/drawing/2014/main" id="{470DF194-0B02-4E18-8647-9922DE039DD7}"/>
              </a:ext>
            </a:extLst>
          </p:cNvPr>
          <p:cNvPicPr>
            <a:picLocks noChangeAspect="1"/>
          </p:cNvPicPr>
          <p:nvPr/>
        </p:nvPicPr>
        <p:blipFill>
          <a:blip r:embed="rId9"/>
          <a:stretch>
            <a:fillRect/>
          </a:stretch>
        </p:blipFill>
        <p:spPr>
          <a:xfrm>
            <a:off x="10409192" y="197217"/>
            <a:ext cx="1566808" cy="737680"/>
          </a:xfrm>
          <a:prstGeom prst="rect">
            <a:avLst/>
          </a:prstGeom>
        </p:spPr>
      </p:pic>
      <p:sp>
        <p:nvSpPr>
          <p:cNvPr id="11" name="Titel 1">
            <a:extLst>
              <a:ext uri="{FF2B5EF4-FFF2-40B4-BE49-F238E27FC236}">
                <a16:creationId xmlns:a16="http://schemas.microsoft.com/office/drawing/2014/main" id="{5105F5C9-4C4D-4125-8A6A-F30D8BAA98E3}"/>
              </a:ext>
            </a:extLst>
          </p:cNvPr>
          <p:cNvSpPr>
            <a:spLocks noGrp="1"/>
          </p:cNvSpPr>
          <p:nvPr>
            <p:ph type="title"/>
          </p:nvPr>
        </p:nvSpPr>
        <p:spPr>
          <a:xfrm>
            <a:off x="4992414" y="1412742"/>
            <a:ext cx="6913538" cy="1123950"/>
          </a:xfrm>
        </p:spPr>
        <p:txBody>
          <a:bodyPr vert="horz" lIns="180000" tIns="180000" rIns="180000" bIns="180000" rtlCol="0" anchor="ctr">
            <a:noAutofit/>
          </a:bodyPr>
          <a:lstStyle/>
          <a:p>
            <a:r>
              <a:rPr lang="nl-NL" dirty="0">
                <a:latin typeface="Corbel" panose="020B0503020204020204" pitchFamily="34" charset="0"/>
              </a:rPr>
              <a:t>Meer informatie</a:t>
            </a:r>
            <a:endParaRPr lang="nl-NL" b="1" kern="1200" spc="-300" dirty="0">
              <a:latin typeface="Corbel" panose="020B0503020204020204" pitchFamily="34" charset="0"/>
            </a:endParaRPr>
          </a:p>
        </p:txBody>
      </p:sp>
    </p:spTree>
    <p:extLst>
      <p:ext uri="{BB962C8B-B14F-4D97-AF65-F5344CB8AC3E}">
        <p14:creationId xmlns:p14="http://schemas.microsoft.com/office/powerpoint/2010/main" val="4330662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Tijdelijke aanduiding voor afbeelding 8">
            <a:extLst>
              <a:ext uri="{FF2B5EF4-FFF2-40B4-BE49-F238E27FC236}">
                <a16:creationId xmlns:a16="http://schemas.microsoft.com/office/drawing/2014/main" id="{92498296-3E5A-4BA6-A807-47CE367F98A9}"/>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a:stretch/>
        </p:blipFill>
        <p:spPr>
          <a:xfrm>
            <a:off x="20" y="-1"/>
            <a:ext cx="6095980" cy="6371351"/>
          </a:xfrm>
          <a:noFill/>
        </p:spPr>
      </p:pic>
      <p:sp>
        <p:nvSpPr>
          <p:cNvPr id="2" name="Titel 1">
            <a:extLst>
              <a:ext uri="{FF2B5EF4-FFF2-40B4-BE49-F238E27FC236}">
                <a16:creationId xmlns:a16="http://schemas.microsoft.com/office/drawing/2014/main" id="{3560F281-4FF6-4617-A809-AC9C15ECF18A}"/>
              </a:ext>
            </a:extLst>
          </p:cNvPr>
          <p:cNvSpPr>
            <a:spLocks noGrp="1"/>
          </p:cNvSpPr>
          <p:nvPr>
            <p:ph type="title"/>
          </p:nvPr>
        </p:nvSpPr>
        <p:spPr>
          <a:xfrm>
            <a:off x="4421080" y="1869795"/>
            <a:ext cx="7338920" cy="1124345"/>
          </a:xfrm>
        </p:spPr>
        <p:txBody>
          <a:bodyPr rtlCol="0" anchor="ctr">
            <a:normAutofit/>
          </a:bodyPr>
          <a:lstStyle/>
          <a:p>
            <a:pPr rtl="0"/>
            <a:r>
              <a:rPr lang="nl-NL" dirty="0"/>
              <a:t>De nieuwe leerweg bestaat uit</a:t>
            </a:r>
          </a:p>
        </p:txBody>
      </p:sp>
      <p:sp>
        <p:nvSpPr>
          <p:cNvPr id="6" name="Tijdelijke aanduiding voor dianummer 5">
            <a:extLst>
              <a:ext uri="{FF2B5EF4-FFF2-40B4-BE49-F238E27FC236}">
                <a16:creationId xmlns:a16="http://schemas.microsoft.com/office/drawing/2014/main" id="{1C554D9F-1895-486E-BFBA-905BB2D29E08}"/>
              </a:ext>
            </a:extLst>
          </p:cNvPr>
          <p:cNvSpPr>
            <a:spLocks noGrp="1"/>
          </p:cNvSpPr>
          <p:nvPr>
            <p:ph type="sldNum" sz="quarter" idx="33"/>
          </p:nvPr>
        </p:nvSpPr>
        <p:spPr>
          <a:xfrm>
            <a:off x="11760000" y="6371351"/>
            <a:ext cx="432000" cy="432000"/>
          </a:xfrm>
        </p:spPr>
        <p:txBody>
          <a:bodyPr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19B51A1E-902D-48AF-9020-955120F399B6}" type="slidenum">
              <a:rPr kumimoji="0" lang="nl-NL" sz="1200" b="0" i="0" u="none" strike="noStrike" kern="1200" cap="none" spc="0" normalizeH="0" baseline="0" noProof="0" smtClean="0">
                <a:ln>
                  <a:noFill/>
                </a:ln>
                <a:solidFill>
                  <a:srgbClr val="FFFFFF"/>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3</a:t>
            </a:fld>
            <a:endParaRPr kumimoji="0" lang="nl-NL" sz="1200" b="0" i="0" u="none" strike="noStrike" kern="1200" cap="none" spc="0" normalizeH="0" baseline="0" noProof="0">
              <a:ln>
                <a:noFill/>
              </a:ln>
              <a:solidFill>
                <a:srgbClr val="FFFFFF"/>
              </a:solidFill>
              <a:effectLst/>
              <a:uLnTx/>
              <a:uFillTx/>
              <a:latin typeface="Corbel"/>
              <a:ea typeface="+mn-ea"/>
              <a:cs typeface="+mn-cs"/>
            </a:endParaRPr>
          </a:p>
        </p:txBody>
      </p:sp>
      <p:pic>
        <p:nvPicPr>
          <p:cNvPr id="5" name="Afbeelding 4">
            <a:extLst>
              <a:ext uri="{FF2B5EF4-FFF2-40B4-BE49-F238E27FC236}">
                <a16:creationId xmlns:a16="http://schemas.microsoft.com/office/drawing/2014/main" id="{87939075-47E7-4164-98CE-FC6D98995F9B}"/>
              </a:ext>
            </a:extLst>
          </p:cNvPr>
          <p:cNvPicPr>
            <a:picLocks noChangeAspect="1"/>
          </p:cNvPicPr>
          <p:nvPr/>
        </p:nvPicPr>
        <p:blipFill>
          <a:blip r:embed="rId4"/>
          <a:stretch>
            <a:fillRect/>
          </a:stretch>
        </p:blipFill>
        <p:spPr>
          <a:xfrm>
            <a:off x="10315083" y="137910"/>
            <a:ext cx="1444877" cy="676715"/>
          </a:xfrm>
          <a:prstGeom prst="rect">
            <a:avLst/>
          </a:prstGeom>
        </p:spPr>
      </p:pic>
      <p:sp>
        <p:nvSpPr>
          <p:cNvPr id="7" name="Tijdelijke aanduiding voor inhoud 6">
            <a:extLst>
              <a:ext uri="{FF2B5EF4-FFF2-40B4-BE49-F238E27FC236}">
                <a16:creationId xmlns:a16="http://schemas.microsoft.com/office/drawing/2014/main" id="{72740AC8-3360-4DD8-8453-1DBCD37E75C8}"/>
              </a:ext>
            </a:extLst>
          </p:cNvPr>
          <p:cNvSpPr txBox="1">
            <a:spLocks noGrp="1"/>
          </p:cNvSpPr>
          <p:nvPr>
            <p:ph sz="half" idx="1"/>
          </p:nvPr>
        </p:nvSpPr>
        <p:spPr>
          <a:xfrm>
            <a:off x="6264166" y="3520966"/>
            <a:ext cx="5633544" cy="2914131"/>
          </a:xfrm>
          <a:prstGeom prst="rect">
            <a:avLst/>
          </a:prstGeom>
          <a:noFill/>
        </p:spPr>
        <p:txBody>
          <a:bodyPr wrap="square" rtlCol="0">
            <a:spAutoFit/>
          </a:bodyPr>
          <a:lstStyle/>
          <a:p>
            <a:r>
              <a:rPr lang="nl-NL" dirty="0">
                <a:latin typeface="Verdana" panose="020B0604030504040204" pitchFamily="34" charset="0"/>
                <a:ea typeface="Verdana" panose="020B0604030504040204" pitchFamily="34" charset="0"/>
              </a:rPr>
              <a:t>De praktijkgerichte programma’s (</a:t>
            </a:r>
            <a:r>
              <a:rPr lang="nl-NL" dirty="0" err="1">
                <a:latin typeface="Verdana" panose="020B0604030504040204" pitchFamily="34" charset="0"/>
                <a:ea typeface="Verdana" panose="020B0604030504040204" pitchFamily="34" charset="0"/>
              </a:rPr>
              <a:t>PGP’s</a:t>
            </a:r>
            <a:r>
              <a:rPr lang="nl-NL" dirty="0">
                <a:latin typeface="Verdana" panose="020B0604030504040204" pitchFamily="34" charset="0"/>
                <a:ea typeface="Verdana" panose="020B0604030504040204" pitchFamily="34" charset="0"/>
              </a:rPr>
              <a:t>): mogen ingevoerd worden vanaf 2024.</a:t>
            </a:r>
          </a:p>
          <a:p>
            <a:endParaRPr lang="nl-NL" dirty="0">
              <a:latin typeface="Verdana" panose="020B0604030504040204" pitchFamily="34" charset="0"/>
              <a:ea typeface="Verdana" panose="020B0604030504040204" pitchFamily="34" charset="0"/>
            </a:endParaRPr>
          </a:p>
          <a:p>
            <a:r>
              <a:rPr lang="nl-NL" dirty="0">
                <a:latin typeface="Verdana" panose="020B0604030504040204" pitchFamily="34" charset="0"/>
                <a:ea typeface="Verdana" panose="020B0604030504040204" pitchFamily="34" charset="0"/>
              </a:rPr>
              <a:t>De nieuwe leerweg zelf, waarbij de gl en tl worden samengevoegd. </a:t>
            </a:r>
          </a:p>
          <a:p>
            <a:pPr marL="0" indent="0">
              <a:buNone/>
            </a:pPr>
            <a:r>
              <a:rPr lang="nl-NL" i="1" dirty="0">
                <a:latin typeface="Verdana" panose="020B0604030504040204" pitchFamily="34" charset="0"/>
                <a:ea typeface="Verdana" panose="020B0604030504040204" pitchFamily="34" charset="0"/>
              </a:rPr>
              <a:t>Na de zomer stuurt de minister de Tweede Kamer een brief met zijn visie op het vmbo, waarin hij onder meer ingaat op de invoering van de nieuwe leerweg. </a:t>
            </a:r>
          </a:p>
          <a:p>
            <a:pPr marL="266700" lvl="1" indent="0">
              <a:buNone/>
            </a:pPr>
            <a:endParaRPr lang="nl-NL" dirty="0"/>
          </a:p>
        </p:txBody>
      </p:sp>
    </p:spTree>
    <p:extLst>
      <p:ext uri="{BB962C8B-B14F-4D97-AF65-F5344CB8AC3E}">
        <p14:creationId xmlns:p14="http://schemas.microsoft.com/office/powerpoint/2010/main" val="21996259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1F1F6577-F533-4AE9-BAB4-ED0AB2871673}"/>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0" y="-1"/>
            <a:ext cx="6095980" cy="6371351"/>
          </a:xfrm>
          <a:prstGeom prst="rect">
            <a:avLst/>
          </a:prstGeom>
          <a:noFill/>
        </p:spPr>
      </p:pic>
      <p:sp>
        <p:nvSpPr>
          <p:cNvPr id="2" name="Titel 1">
            <a:extLst>
              <a:ext uri="{FF2B5EF4-FFF2-40B4-BE49-F238E27FC236}">
                <a16:creationId xmlns:a16="http://schemas.microsoft.com/office/drawing/2014/main" id="{3560F281-4FF6-4617-A809-AC9C15ECF18A}"/>
              </a:ext>
            </a:extLst>
          </p:cNvPr>
          <p:cNvSpPr>
            <a:spLocks noGrp="1"/>
          </p:cNvSpPr>
          <p:nvPr>
            <p:ph type="title"/>
          </p:nvPr>
        </p:nvSpPr>
        <p:spPr>
          <a:xfrm>
            <a:off x="5118100" y="1869795"/>
            <a:ext cx="6641900" cy="1124345"/>
          </a:xfrm>
        </p:spPr>
        <p:txBody>
          <a:bodyPr vert="horz" lIns="180000" tIns="180000" rIns="180000" bIns="180000" rtlCol="0" anchor="ctr">
            <a:normAutofit/>
          </a:bodyPr>
          <a:lstStyle/>
          <a:p>
            <a:r>
              <a:rPr lang="nl-NL" dirty="0"/>
              <a:t>Afsluiting</a:t>
            </a:r>
            <a:endParaRPr lang="nl-NL" b="1" kern="1200" spc="-300" dirty="0">
              <a:latin typeface="+mj-lt"/>
              <a:ea typeface="+mj-ea"/>
              <a:cs typeface="+mj-cs"/>
            </a:endParaRPr>
          </a:p>
        </p:txBody>
      </p:sp>
      <p:sp>
        <p:nvSpPr>
          <p:cNvPr id="6" name="Tekstvak 5">
            <a:extLst>
              <a:ext uri="{FF2B5EF4-FFF2-40B4-BE49-F238E27FC236}">
                <a16:creationId xmlns:a16="http://schemas.microsoft.com/office/drawing/2014/main" id="{0E99936B-C225-495A-8E28-BA64DA244C05}"/>
              </a:ext>
            </a:extLst>
          </p:cNvPr>
          <p:cNvSpPr txBox="1"/>
          <p:nvPr/>
        </p:nvSpPr>
        <p:spPr>
          <a:xfrm>
            <a:off x="6400800" y="2698812"/>
            <a:ext cx="5359200" cy="3240539"/>
          </a:xfrm>
          <a:prstGeom prst="rect">
            <a:avLst/>
          </a:prstGeom>
        </p:spPr>
        <p:txBody>
          <a:bodyPr vert="horz" lIns="0" tIns="0" rIns="0" bIns="0" rtlCol="0">
            <a:normAutofit lnSpcReduction="10000"/>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nl-NL" sz="20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nl-NL" sz="20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nl-NL" sz="2000" b="0" i="1"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rPr>
              <a:t>Dank voor je deelname!</a:t>
            </a:r>
          </a:p>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nl-NL" sz="2000" b="0" i="1"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nl-NL" sz="2000" b="0" i="1"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rPr>
              <a:t>Tot volgend schooljaar, fijne zomer!</a:t>
            </a:r>
          </a:p>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nl-NL" sz="2000" b="0" i="1"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nl-NL" sz="2000" b="0" i="1"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rPr>
              <a:t>Wil je even napraten of heb je vragen, zet dan je microfoon en camera aan.</a:t>
            </a:r>
          </a:p>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nl-NL" sz="2000" b="0" i="1"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nl-NL" sz="2000" b="0" i="1"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rPr>
              <a:t>Volg je ons al?</a:t>
            </a:r>
          </a:p>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nl-NL" sz="2000" b="0" i="1"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nl-NL" sz="2000" b="0" i="1"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endParaRP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nl-NL" sz="1800" b="1" i="0" u="none" strike="noStrike" kern="1200" cap="none" spc="0" normalizeH="0" baseline="0" noProof="0" dirty="0">
              <a:ln>
                <a:noFill/>
              </a:ln>
              <a:solidFill>
                <a:prstClr val="black">
                  <a:lumMod val="75000"/>
                  <a:lumOff val="25000"/>
                </a:prstClr>
              </a:solidFill>
              <a:effectLst/>
              <a:uLnTx/>
              <a:uFillTx/>
              <a:latin typeface="Candara"/>
              <a:ea typeface="+mn-ea"/>
              <a:cs typeface="+mn-cs"/>
            </a:endParaRP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nl-NL" sz="1800" b="1" i="0" u="none" strike="noStrike" kern="1200" cap="none" spc="0" normalizeH="0" baseline="0" noProof="0" dirty="0">
              <a:ln>
                <a:noFill/>
              </a:ln>
              <a:solidFill>
                <a:prstClr val="black">
                  <a:lumMod val="75000"/>
                  <a:lumOff val="25000"/>
                </a:prstClr>
              </a:solidFill>
              <a:effectLst/>
              <a:uLnTx/>
              <a:uFillTx/>
              <a:latin typeface="Candara"/>
              <a:ea typeface="+mn-ea"/>
              <a:cs typeface="+mn-cs"/>
            </a:endParaRPr>
          </a:p>
        </p:txBody>
      </p:sp>
      <p:sp>
        <p:nvSpPr>
          <p:cNvPr id="31" name="Tijdelijke aanduiding voor dianummer 5">
            <a:extLst>
              <a:ext uri="{FF2B5EF4-FFF2-40B4-BE49-F238E27FC236}">
                <a16:creationId xmlns:a16="http://schemas.microsoft.com/office/drawing/2014/main" id="{93632E24-89C4-4860-BDB2-4AD7B5730F5C}"/>
              </a:ext>
            </a:extLst>
          </p:cNvPr>
          <p:cNvSpPr>
            <a:spLocks noGrp="1"/>
          </p:cNvSpPr>
          <p:nvPr>
            <p:ph type="sldNum" sz="quarter" idx="33"/>
          </p:nvPr>
        </p:nvSpPr>
        <p:spPr>
          <a:xfrm>
            <a:off x="11760000" y="6371351"/>
            <a:ext cx="432000" cy="432000"/>
          </a:xfrm>
        </p:spPr>
        <p:txBody>
          <a:bodyPr vert="horz" lIns="0" tIns="0" rIns="0" bIns="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19B51A1E-902D-48AF-9020-955120F399B6}" type="slidenum">
              <a:rPr kumimoji="0" lang="nl-NL" sz="1200" b="0" i="0" u="none" strike="noStrike" kern="1200" cap="none" spc="0" normalizeH="0" baseline="0" noProof="0" smtClean="0">
                <a:ln>
                  <a:noFill/>
                </a:ln>
                <a:solidFill>
                  <a:srgbClr val="FFFFFF"/>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30</a:t>
            </a:fld>
            <a:endParaRPr kumimoji="0" lang="nl-NL" sz="1200" b="0" i="0" u="none" strike="noStrike" kern="1200" cap="none" spc="0" normalizeH="0" baseline="0" noProof="0">
              <a:ln>
                <a:noFill/>
              </a:ln>
              <a:solidFill>
                <a:srgbClr val="FFFFFF"/>
              </a:solidFill>
              <a:effectLst/>
              <a:uLnTx/>
              <a:uFillTx/>
              <a:latin typeface="Corbel"/>
              <a:ea typeface="+mn-ea"/>
              <a:cs typeface="+mn-cs"/>
            </a:endParaRPr>
          </a:p>
        </p:txBody>
      </p:sp>
      <p:pic>
        <p:nvPicPr>
          <p:cNvPr id="3" name="Afbeelding 2">
            <a:extLst>
              <a:ext uri="{FF2B5EF4-FFF2-40B4-BE49-F238E27FC236}">
                <a16:creationId xmlns:a16="http://schemas.microsoft.com/office/drawing/2014/main" id="{D34F8D15-D855-4558-90FB-50302EFD1EDD}"/>
              </a:ext>
            </a:extLst>
          </p:cNvPr>
          <p:cNvPicPr>
            <a:picLocks noChangeAspect="1"/>
          </p:cNvPicPr>
          <p:nvPr/>
        </p:nvPicPr>
        <p:blipFill>
          <a:blip r:embed="rId4"/>
          <a:stretch>
            <a:fillRect/>
          </a:stretch>
        </p:blipFill>
        <p:spPr>
          <a:xfrm>
            <a:off x="10409192" y="197217"/>
            <a:ext cx="1566808" cy="737680"/>
          </a:xfrm>
          <a:prstGeom prst="rect">
            <a:avLst/>
          </a:prstGeom>
        </p:spPr>
      </p:pic>
      <p:pic>
        <p:nvPicPr>
          <p:cNvPr id="14" name="Afbeelding 13">
            <a:extLst>
              <a:ext uri="{FF2B5EF4-FFF2-40B4-BE49-F238E27FC236}">
                <a16:creationId xmlns:a16="http://schemas.microsoft.com/office/drawing/2014/main" id="{3AA8AE7A-EAEB-4698-B07A-4BCDDFB9906C}"/>
              </a:ext>
            </a:extLst>
          </p:cNvPr>
          <p:cNvPicPr>
            <a:picLocks noChangeAspect="1"/>
          </p:cNvPicPr>
          <p:nvPr/>
        </p:nvPicPr>
        <p:blipFill>
          <a:blip r:embed="rId5"/>
          <a:stretch>
            <a:fillRect/>
          </a:stretch>
        </p:blipFill>
        <p:spPr>
          <a:xfrm>
            <a:off x="6223246" y="5877017"/>
            <a:ext cx="7484217" cy="494334"/>
          </a:xfrm>
          <a:prstGeom prst="rect">
            <a:avLst/>
          </a:prstGeom>
        </p:spPr>
      </p:pic>
    </p:spTree>
    <p:extLst>
      <p:ext uri="{BB962C8B-B14F-4D97-AF65-F5344CB8AC3E}">
        <p14:creationId xmlns:p14="http://schemas.microsoft.com/office/powerpoint/2010/main" val="26412477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40B3A5E3-1E6B-4AF8-1AA1-2F2BBA7E44E7}"/>
              </a:ext>
            </a:extLst>
          </p:cNvPr>
          <p:cNvSpPr>
            <a:spLocks noGrp="1"/>
          </p:cNvSpPr>
          <p:nvPr>
            <p:ph type="sldNum" sz="quarter" idx="1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nl-NL" sz="1200" b="0" i="0" u="none" strike="noStrike" kern="1200" cap="none" spc="0" normalizeH="0" baseline="0" noProof="0" smtClean="0">
                <a:ln>
                  <a:noFill/>
                </a:ln>
                <a:solidFill>
                  <a:srgbClr val="FFFFFF"/>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nl-NL" sz="1200" b="0" i="0" u="none" strike="noStrike" kern="1200" cap="none" spc="0" normalizeH="0" baseline="0" noProof="0" dirty="0">
              <a:ln>
                <a:noFill/>
              </a:ln>
              <a:solidFill>
                <a:srgbClr val="FFFFFF"/>
              </a:solidFill>
              <a:effectLst/>
              <a:uLnTx/>
              <a:uFillTx/>
              <a:latin typeface="Corbel"/>
              <a:ea typeface="+mn-ea"/>
              <a:cs typeface="+mn-cs"/>
            </a:endParaRPr>
          </a:p>
        </p:txBody>
      </p:sp>
      <p:sp>
        <p:nvSpPr>
          <p:cNvPr id="3" name="Titel 2">
            <a:extLst>
              <a:ext uri="{FF2B5EF4-FFF2-40B4-BE49-F238E27FC236}">
                <a16:creationId xmlns:a16="http://schemas.microsoft.com/office/drawing/2014/main" id="{5E6331DC-0288-E76B-7C7F-377F64CDC313}"/>
              </a:ext>
            </a:extLst>
          </p:cNvPr>
          <p:cNvSpPr>
            <a:spLocks noGrp="1"/>
          </p:cNvSpPr>
          <p:nvPr>
            <p:ph type="title"/>
          </p:nvPr>
        </p:nvSpPr>
        <p:spPr>
          <a:xfrm>
            <a:off x="2322785" y="495061"/>
            <a:ext cx="7546429" cy="1197103"/>
          </a:xfrm>
        </p:spPr>
        <p:txBody>
          <a:bodyPr/>
          <a:lstStyle/>
          <a:p>
            <a:r>
              <a:rPr lang="nl-NL" sz="4300" dirty="0"/>
              <a:t>De praktijkgerichte programma’s</a:t>
            </a:r>
          </a:p>
        </p:txBody>
      </p:sp>
      <p:pic>
        <p:nvPicPr>
          <p:cNvPr id="4" name="Afbeelding 3">
            <a:extLst>
              <a:ext uri="{FF2B5EF4-FFF2-40B4-BE49-F238E27FC236}">
                <a16:creationId xmlns:a16="http://schemas.microsoft.com/office/drawing/2014/main" id="{B511E478-87A8-A689-540F-73C4F900B404}"/>
              </a:ext>
            </a:extLst>
          </p:cNvPr>
          <p:cNvPicPr>
            <a:picLocks noChangeAspect="1"/>
          </p:cNvPicPr>
          <p:nvPr/>
        </p:nvPicPr>
        <p:blipFill>
          <a:blip r:embed="rId3"/>
          <a:stretch>
            <a:fillRect/>
          </a:stretch>
        </p:blipFill>
        <p:spPr>
          <a:xfrm>
            <a:off x="10315083" y="137910"/>
            <a:ext cx="1444877" cy="676715"/>
          </a:xfrm>
          <a:prstGeom prst="rect">
            <a:avLst/>
          </a:prstGeom>
        </p:spPr>
      </p:pic>
      <p:pic>
        <p:nvPicPr>
          <p:cNvPr id="5" name="Afbeelding 4">
            <a:extLst>
              <a:ext uri="{FF2B5EF4-FFF2-40B4-BE49-F238E27FC236}">
                <a16:creationId xmlns:a16="http://schemas.microsoft.com/office/drawing/2014/main" id="{5576E4BC-497E-39E7-0699-613691675A7F}"/>
              </a:ext>
            </a:extLst>
          </p:cNvPr>
          <p:cNvPicPr>
            <a:picLocks noChangeAspect="1"/>
          </p:cNvPicPr>
          <p:nvPr/>
        </p:nvPicPr>
        <p:blipFill>
          <a:blip r:embed="rId4"/>
          <a:stretch>
            <a:fillRect/>
          </a:stretch>
        </p:blipFill>
        <p:spPr>
          <a:xfrm>
            <a:off x="533389" y="1951135"/>
            <a:ext cx="11125220" cy="3776828"/>
          </a:xfrm>
          <a:prstGeom prst="rect">
            <a:avLst/>
          </a:prstGeom>
        </p:spPr>
      </p:pic>
    </p:spTree>
    <p:extLst>
      <p:ext uri="{BB962C8B-B14F-4D97-AF65-F5344CB8AC3E}">
        <p14:creationId xmlns:p14="http://schemas.microsoft.com/office/powerpoint/2010/main" val="8847022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0E99936B-C225-495A-8E28-BA64DA244C05}"/>
              </a:ext>
            </a:extLst>
          </p:cNvPr>
          <p:cNvSpPr txBox="1"/>
          <p:nvPr/>
        </p:nvSpPr>
        <p:spPr>
          <a:xfrm>
            <a:off x="6223202" y="3061824"/>
            <a:ext cx="5359200" cy="3175144"/>
          </a:xfrm>
          <a:prstGeom prst="rect">
            <a:avLst/>
          </a:prstGeom>
        </p:spPr>
        <p:txBody>
          <a:bodyPr vert="horz" lIns="0" tIns="0" rIns="0" bIns="0" rtlCol="0">
            <a:normAutofit/>
          </a:bodyPr>
          <a:lstStyle/>
          <a:p>
            <a:pPr marL="342900" marR="0" lvl="0" indent="-3429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nl-NL" sz="20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endParaRP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nl-NL" sz="1800" b="1" i="0" u="none" strike="noStrike" kern="1200" cap="none" spc="0" normalizeH="0" baseline="0" noProof="0" dirty="0">
              <a:ln>
                <a:noFill/>
              </a:ln>
              <a:solidFill>
                <a:prstClr val="black">
                  <a:lumMod val="75000"/>
                  <a:lumOff val="25000"/>
                </a:prstClr>
              </a:solidFill>
              <a:effectLst/>
              <a:uLnTx/>
              <a:uFillTx/>
              <a:latin typeface="Candara"/>
              <a:ea typeface="+mn-ea"/>
              <a:cs typeface="+mn-cs"/>
            </a:endParaRP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nl-NL" sz="1800" b="1" i="0" u="none" strike="noStrike" kern="1200" cap="none" spc="0" normalizeH="0" baseline="0" noProof="0" dirty="0">
              <a:ln>
                <a:noFill/>
              </a:ln>
              <a:solidFill>
                <a:prstClr val="black">
                  <a:lumMod val="75000"/>
                  <a:lumOff val="25000"/>
                </a:prstClr>
              </a:solidFill>
              <a:effectLst/>
              <a:uLnTx/>
              <a:uFillTx/>
              <a:latin typeface="Candara"/>
              <a:ea typeface="+mn-ea"/>
              <a:cs typeface="+mn-cs"/>
            </a:endParaRPr>
          </a:p>
        </p:txBody>
      </p:sp>
      <p:sp>
        <p:nvSpPr>
          <p:cNvPr id="31" name="Tijdelijke aanduiding voor dianummer 5">
            <a:extLst>
              <a:ext uri="{FF2B5EF4-FFF2-40B4-BE49-F238E27FC236}">
                <a16:creationId xmlns:a16="http://schemas.microsoft.com/office/drawing/2014/main" id="{93632E24-89C4-4860-BDB2-4AD7B5730F5C}"/>
              </a:ext>
            </a:extLst>
          </p:cNvPr>
          <p:cNvSpPr>
            <a:spLocks noGrp="1"/>
          </p:cNvSpPr>
          <p:nvPr>
            <p:ph type="sldNum" sz="quarter" idx="33"/>
          </p:nvPr>
        </p:nvSpPr>
        <p:spPr>
          <a:xfrm>
            <a:off x="11760000" y="6371351"/>
            <a:ext cx="432000" cy="432000"/>
          </a:xfrm>
        </p:spPr>
        <p:txBody>
          <a:bodyPr vert="horz" lIns="0" tIns="0" rIns="0" bIns="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19B51A1E-902D-48AF-9020-955120F399B6}" type="slidenum">
              <a:rPr kumimoji="0" lang="nl-NL" sz="1200" b="0" i="0" u="none" strike="noStrike" kern="1200" cap="none" spc="0" normalizeH="0" baseline="0" noProof="0" smtClean="0">
                <a:ln>
                  <a:noFill/>
                </a:ln>
                <a:solidFill>
                  <a:srgbClr val="FFFFFF"/>
                </a:solidFill>
                <a:effectLst/>
                <a:uLnTx/>
                <a:uFillTx/>
                <a:latin typeface="Corbel"/>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5</a:t>
            </a:fld>
            <a:endParaRPr kumimoji="0" lang="nl-NL" sz="1200" b="0" i="0" u="none" strike="noStrike" kern="1200" cap="none" spc="0" normalizeH="0" baseline="0" noProof="0">
              <a:ln>
                <a:noFill/>
              </a:ln>
              <a:solidFill>
                <a:srgbClr val="FFFFFF"/>
              </a:solidFill>
              <a:effectLst/>
              <a:uLnTx/>
              <a:uFillTx/>
              <a:latin typeface="Corbel"/>
              <a:ea typeface="+mn-ea"/>
              <a:cs typeface="+mn-cs"/>
            </a:endParaRPr>
          </a:p>
        </p:txBody>
      </p:sp>
      <p:pic>
        <p:nvPicPr>
          <p:cNvPr id="3" name="Afbeelding 2">
            <a:extLst>
              <a:ext uri="{FF2B5EF4-FFF2-40B4-BE49-F238E27FC236}">
                <a16:creationId xmlns:a16="http://schemas.microsoft.com/office/drawing/2014/main" id="{D34F8D15-D855-4558-90FB-50302EFD1EDD}"/>
              </a:ext>
            </a:extLst>
          </p:cNvPr>
          <p:cNvPicPr>
            <a:picLocks noChangeAspect="1"/>
          </p:cNvPicPr>
          <p:nvPr/>
        </p:nvPicPr>
        <p:blipFill>
          <a:blip r:embed="rId3"/>
          <a:stretch>
            <a:fillRect/>
          </a:stretch>
        </p:blipFill>
        <p:spPr>
          <a:xfrm>
            <a:off x="10409192" y="197217"/>
            <a:ext cx="1566808" cy="737680"/>
          </a:xfrm>
          <a:prstGeom prst="rect">
            <a:avLst/>
          </a:prstGeom>
        </p:spPr>
      </p:pic>
      <p:pic>
        <p:nvPicPr>
          <p:cNvPr id="8" name="Afbeelding 7">
            <a:extLst>
              <a:ext uri="{FF2B5EF4-FFF2-40B4-BE49-F238E27FC236}">
                <a16:creationId xmlns:a16="http://schemas.microsoft.com/office/drawing/2014/main" id="{1F1F6577-F533-4AE9-BAB4-ED0AB2871673}"/>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27180" y="-1"/>
            <a:ext cx="6095980" cy="6371351"/>
          </a:xfrm>
          <a:prstGeom prst="rect">
            <a:avLst/>
          </a:prstGeom>
          <a:noFill/>
        </p:spPr>
      </p:pic>
      <p:sp>
        <p:nvSpPr>
          <p:cNvPr id="10" name="Titel 1">
            <a:extLst>
              <a:ext uri="{FF2B5EF4-FFF2-40B4-BE49-F238E27FC236}">
                <a16:creationId xmlns:a16="http://schemas.microsoft.com/office/drawing/2014/main" id="{5CE62E50-E069-4D2A-A63E-04122B8AEDF4}"/>
              </a:ext>
            </a:extLst>
          </p:cNvPr>
          <p:cNvSpPr>
            <a:spLocks noGrp="1"/>
          </p:cNvSpPr>
          <p:nvPr>
            <p:ph type="title"/>
          </p:nvPr>
        </p:nvSpPr>
        <p:spPr>
          <a:xfrm>
            <a:off x="5118100" y="1870075"/>
            <a:ext cx="6642100" cy="1123950"/>
          </a:xfrm>
        </p:spPr>
        <p:txBody>
          <a:bodyPr vert="horz" lIns="180000" tIns="180000" rIns="180000" bIns="180000" rtlCol="0" anchor="ctr">
            <a:normAutofit/>
          </a:bodyPr>
          <a:lstStyle/>
          <a:p>
            <a:r>
              <a:rPr lang="nl-NL" b="1" kern="1200" spc="-300" dirty="0">
                <a:latin typeface="+mj-lt"/>
                <a:ea typeface="+mj-ea"/>
                <a:cs typeface="+mj-cs"/>
              </a:rPr>
              <a:t>Grote vraagstukken </a:t>
            </a:r>
          </a:p>
        </p:txBody>
      </p:sp>
      <p:sp>
        <p:nvSpPr>
          <p:cNvPr id="9" name="Tekstvak 8">
            <a:extLst>
              <a:ext uri="{FF2B5EF4-FFF2-40B4-BE49-F238E27FC236}">
                <a16:creationId xmlns:a16="http://schemas.microsoft.com/office/drawing/2014/main" id="{D4FDB20A-CCD7-51D2-FDFF-AC5E73EAFD28}"/>
              </a:ext>
            </a:extLst>
          </p:cNvPr>
          <p:cNvSpPr txBox="1"/>
          <p:nvPr/>
        </p:nvSpPr>
        <p:spPr>
          <a:xfrm>
            <a:off x="6011919" y="3032921"/>
            <a:ext cx="6348248" cy="3693319"/>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Mogelijkheden voor af- en opstroom;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Profielstructuur;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‘Profielgebonden’ AVO-vakken;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Aantal vakken (5 +1 of 6 + 1);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Bevoegdheden voor docenten van de praktijkgerichte programma’s;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Plaats van de nieuwe leerweg in het stelsel.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spTree>
    <p:extLst>
      <p:ext uri="{BB962C8B-B14F-4D97-AF65-F5344CB8AC3E}">
        <p14:creationId xmlns:p14="http://schemas.microsoft.com/office/powerpoint/2010/main" val="42211919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1F1F6577-F533-4AE9-BAB4-ED0AB287167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
            <a:ext cx="6095980" cy="6371351"/>
          </a:xfrm>
          <a:prstGeom prst="rect">
            <a:avLst/>
          </a:prstGeom>
          <a:noFill/>
        </p:spPr>
      </p:pic>
      <p:sp>
        <p:nvSpPr>
          <p:cNvPr id="2" name="Titel 1">
            <a:extLst>
              <a:ext uri="{FF2B5EF4-FFF2-40B4-BE49-F238E27FC236}">
                <a16:creationId xmlns:a16="http://schemas.microsoft.com/office/drawing/2014/main" id="{3560F281-4FF6-4617-A809-AC9C15ECF18A}"/>
              </a:ext>
            </a:extLst>
          </p:cNvPr>
          <p:cNvSpPr>
            <a:spLocks noGrp="1"/>
          </p:cNvSpPr>
          <p:nvPr>
            <p:ph type="title"/>
          </p:nvPr>
        </p:nvSpPr>
        <p:spPr>
          <a:xfrm>
            <a:off x="4931646" y="2061329"/>
            <a:ext cx="6828354" cy="1124345"/>
          </a:xfrm>
        </p:spPr>
        <p:txBody>
          <a:bodyPr vert="horz" lIns="180000" tIns="180000" rIns="180000" bIns="180000" rtlCol="0" anchor="ctr">
            <a:normAutofit/>
          </a:bodyPr>
          <a:lstStyle/>
          <a:p>
            <a:r>
              <a:rPr lang="nl-NL" b="1" kern="1200" spc="-300" dirty="0">
                <a:latin typeface="Corbel" panose="020B0503020204020204" pitchFamily="34" charset="0"/>
              </a:rPr>
              <a:t>Toelichting versie 2 PGP D&amp;P</a:t>
            </a:r>
          </a:p>
        </p:txBody>
      </p:sp>
      <p:sp>
        <p:nvSpPr>
          <p:cNvPr id="6" name="Tekstvak 5">
            <a:extLst>
              <a:ext uri="{FF2B5EF4-FFF2-40B4-BE49-F238E27FC236}">
                <a16:creationId xmlns:a16="http://schemas.microsoft.com/office/drawing/2014/main" id="{0E99936B-C225-495A-8E28-BA64DA244C05}"/>
              </a:ext>
            </a:extLst>
          </p:cNvPr>
          <p:cNvSpPr txBox="1"/>
          <p:nvPr/>
        </p:nvSpPr>
        <p:spPr>
          <a:xfrm>
            <a:off x="6288000" y="3429000"/>
            <a:ext cx="5472000" cy="3374351"/>
          </a:xfrm>
          <a:prstGeom prst="rect">
            <a:avLst/>
          </a:prstGeom>
        </p:spPr>
        <p:txBody>
          <a:bodyPr vert="horz" lIns="0" tIns="0" rIns="0" bIns="0" rtlCol="0">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nl-NL" sz="2000" b="0" i="0" u="none" strike="noStrike" kern="1200" cap="none" spc="0" normalizeH="0" baseline="0" noProof="0" dirty="0">
              <a:ln>
                <a:noFill/>
              </a:ln>
              <a:solidFill>
                <a:prstClr val="black">
                  <a:lumMod val="75000"/>
                  <a:lumOff val="25000"/>
                </a:prstClr>
              </a:solidFill>
              <a:effectLst/>
              <a:uLnTx/>
              <a:uFillTx/>
              <a:latin typeface="Verdana" panose="020B0604030504040204" pitchFamily="34" charset="0"/>
              <a:ea typeface="Verdana" panose="020B0604030504040204" pitchFamily="34" charset="0"/>
              <a:cs typeface="+mn-cs"/>
            </a:endParaRP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nl-NL" sz="1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285750" marR="0" lvl="0" indent="-2857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nl-NL" sz="1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31" name="Tijdelijke aanduiding voor dianummer 5">
            <a:extLst>
              <a:ext uri="{FF2B5EF4-FFF2-40B4-BE49-F238E27FC236}">
                <a16:creationId xmlns:a16="http://schemas.microsoft.com/office/drawing/2014/main" id="{93632E24-89C4-4860-BDB2-4AD7B5730F5C}"/>
              </a:ext>
            </a:extLst>
          </p:cNvPr>
          <p:cNvSpPr>
            <a:spLocks noGrp="1"/>
          </p:cNvSpPr>
          <p:nvPr>
            <p:ph type="sldNum" sz="quarter" idx="33"/>
          </p:nvPr>
        </p:nvSpPr>
        <p:spPr>
          <a:xfrm>
            <a:off x="11760000" y="6371351"/>
            <a:ext cx="432000" cy="432000"/>
          </a:xfrm>
        </p:spPr>
        <p:txBody>
          <a:bodyPr vert="horz" lIns="0" tIns="0" rIns="0" bIns="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9B51A1E-902D-48AF-9020-955120F399B6}" type="slidenum">
              <a:rPr kumimoji="0" lang="nl-N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6</a:t>
            </a:fld>
            <a:endParaRPr kumimoji="0" lang="nl-N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Afbeelding 2">
            <a:extLst>
              <a:ext uri="{FF2B5EF4-FFF2-40B4-BE49-F238E27FC236}">
                <a16:creationId xmlns:a16="http://schemas.microsoft.com/office/drawing/2014/main" id="{B82E6888-4027-4F9E-9B25-11A581589CB6}"/>
              </a:ext>
            </a:extLst>
          </p:cNvPr>
          <p:cNvPicPr>
            <a:picLocks noChangeAspect="1"/>
          </p:cNvPicPr>
          <p:nvPr/>
        </p:nvPicPr>
        <p:blipFill>
          <a:blip r:embed="rId4"/>
          <a:stretch>
            <a:fillRect/>
          </a:stretch>
        </p:blipFill>
        <p:spPr>
          <a:xfrm>
            <a:off x="10409192" y="297161"/>
            <a:ext cx="1566808" cy="737680"/>
          </a:xfrm>
          <a:prstGeom prst="rect">
            <a:avLst/>
          </a:prstGeom>
        </p:spPr>
      </p:pic>
      <p:sp>
        <p:nvSpPr>
          <p:cNvPr id="4" name="Tekstvak 3">
            <a:extLst>
              <a:ext uri="{FF2B5EF4-FFF2-40B4-BE49-F238E27FC236}">
                <a16:creationId xmlns:a16="http://schemas.microsoft.com/office/drawing/2014/main" id="{CABB7F99-23D7-477E-AA79-FC86E60B01F4}"/>
              </a:ext>
            </a:extLst>
          </p:cNvPr>
          <p:cNvSpPr txBox="1"/>
          <p:nvPr/>
        </p:nvSpPr>
        <p:spPr>
          <a:xfrm>
            <a:off x="6288000" y="3630967"/>
            <a:ext cx="59040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Viola van Lanschot-</a:t>
            </a:r>
            <a:r>
              <a:rPr kumimoji="0" lang="nl-NL" sz="1800" b="1"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mn-cs"/>
              </a:rPr>
              <a:t>Hubrechts</a:t>
            </a:r>
            <a:r>
              <a:rPr kumimoji="0" lang="nl-NL" sz="1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van SLO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l-NL" sz="18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1"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Presentatie en versie 2 PGP D&amp;P te vinden op onze website: </a:t>
            </a:r>
            <a:r>
              <a:rPr kumimoji="0" lang="nl-NL" sz="1800" b="0" i="1"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hlinkClick r:id="rId5"/>
              </a:rPr>
              <a:t>www.platformdenp.nl</a:t>
            </a:r>
            <a:r>
              <a:rPr kumimoji="0" lang="nl-NL" sz="1800" b="0" i="1"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 </a:t>
            </a:r>
          </a:p>
        </p:txBody>
      </p:sp>
    </p:spTree>
    <p:extLst>
      <p:ext uri="{BB962C8B-B14F-4D97-AF65-F5344CB8AC3E}">
        <p14:creationId xmlns:p14="http://schemas.microsoft.com/office/powerpoint/2010/main" val="21767353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6D5512-01F3-4091-AE12-F140C54BF556}"/>
              </a:ext>
            </a:extLst>
          </p:cNvPr>
          <p:cNvSpPr>
            <a:spLocks noGrp="1"/>
          </p:cNvSpPr>
          <p:nvPr>
            <p:ph type="ctrTitle"/>
          </p:nvPr>
        </p:nvSpPr>
        <p:spPr>
          <a:xfrm>
            <a:off x="2297066" y="1915886"/>
            <a:ext cx="8332834" cy="2460905"/>
          </a:xfrm>
        </p:spPr>
        <p:txBody>
          <a:bodyPr>
            <a:normAutofit fontScale="90000"/>
          </a:bodyPr>
          <a:lstStyle/>
          <a:p>
            <a:br>
              <a:rPr lang="nl-NL" dirty="0"/>
            </a:br>
            <a:br>
              <a:rPr lang="nl-NL" dirty="0"/>
            </a:br>
            <a:r>
              <a:rPr lang="nl-NL" dirty="0"/>
              <a:t>Praktijkgericht programma D&amp;P</a:t>
            </a:r>
            <a:br>
              <a:rPr lang="nl-NL" dirty="0"/>
            </a:br>
            <a:br>
              <a:rPr lang="nl-NL" dirty="0"/>
            </a:br>
            <a:r>
              <a:rPr lang="nl-NL" i="1" dirty="0"/>
              <a:t>Nieuwe leerweg</a:t>
            </a:r>
          </a:p>
        </p:txBody>
      </p:sp>
      <p:sp>
        <p:nvSpPr>
          <p:cNvPr id="3" name="Ondertitel 2">
            <a:extLst>
              <a:ext uri="{FF2B5EF4-FFF2-40B4-BE49-F238E27FC236}">
                <a16:creationId xmlns:a16="http://schemas.microsoft.com/office/drawing/2014/main" id="{E6ED9D5F-0E8F-4857-A0A0-A968D6B3B293}"/>
              </a:ext>
            </a:extLst>
          </p:cNvPr>
          <p:cNvSpPr>
            <a:spLocks noGrp="1"/>
          </p:cNvSpPr>
          <p:nvPr>
            <p:ph type="subTitle" idx="1"/>
          </p:nvPr>
        </p:nvSpPr>
        <p:spPr>
          <a:xfrm>
            <a:off x="2209800" y="5146987"/>
            <a:ext cx="7626101" cy="890162"/>
          </a:xfrm>
        </p:spPr>
        <p:txBody>
          <a:bodyPr/>
          <a:lstStyle/>
          <a:p>
            <a:r>
              <a:rPr lang="nl-NL" dirty="0"/>
              <a:t>juni 2022</a:t>
            </a:r>
          </a:p>
        </p:txBody>
      </p:sp>
    </p:spTree>
    <p:extLst>
      <p:ext uri="{BB962C8B-B14F-4D97-AF65-F5344CB8AC3E}">
        <p14:creationId xmlns:p14="http://schemas.microsoft.com/office/powerpoint/2010/main" val="17040593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528CCD-7FDB-4754-88BF-12ED19F0E2C6}"/>
              </a:ext>
            </a:extLst>
          </p:cNvPr>
          <p:cNvSpPr>
            <a:spLocks noGrp="1"/>
          </p:cNvSpPr>
          <p:nvPr>
            <p:ph type="title"/>
          </p:nvPr>
        </p:nvSpPr>
        <p:spPr>
          <a:xfrm>
            <a:off x="838200" y="1969682"/>
            <a:ext cx="3722225" cy="1920391"/>
          </a:xfrm>
        </p:spPr>
        <p:txBody>
          <a:bodyPr anchor="b">
            <a:normAutofit/>
          </a:bodyPr>
          <a:lstStyle/>
          <a:p>
            <a:r>
              <a:rPr lang="nl-NL"/>
              <a:t>Agenda</a:t>
            </a:r>
          </a:p>
        </p:txBody>
      </p:sp>
      <p:sp>
        <p:nvSpPr>
          <p:cNvPr id="4" name="Tijdelijke aanduiding voor tekst 3">
            <a:extLst>
              <a:ext uri="{FF2B5EF4-FFF2-40B4-BE49-F238E27FC236}">
                <a16:creationId xmlns:a16="http://schemas.microsoft.com/office/drawing/2014/main" id="{61989FA9-672A-4DB5-A640-800FB02513A5}"/>
              </a:ext>
            </a:extLst>
          </p:cNvPr>
          <p:cNvSpPr>
            <a:spLocks noGrp="1"/>
          </p:cNvSpPr>
          <p:nvPr>
            <p:ph type="body" idx="13"/>
          </p:nvPr>
        </p:nvSpPr>
        <p:spPr>
          <a:xfrm>
            <a:off x="839788" y="4029558"/>
            <a:ext cx="3720637" cy="1920391"/>
          </a:xfrm>
        </p:spPr>
        <p:txBody>
          <a:bodyPr anchor="t">
            <a:normAutofit/>
          </a:bodyPr>
          <a:lstStyle/>
          <a:p>
            <a:pPr marL="342900" indent="-342900">
              <a:buFont typeface="Arial" panose="020B0604020202020204" pitchFamily="34" charset="0"/>
              <a:buChar char="•"/>
            </a:pPr>
            <a:r>
              <a:rPr lang="nl-NL" dirty="0"/>
              <a:t>Bijpraten over bijstellingen</a:t>
            </a:r>
          </a:p>
        </p:txBody>
      </p:sp>
      <p:graphicFrame>
        <p:nvGraphicFramePr>
          <p:cNvPr id="6" name="Tijdelijke aanduiding voor inhoud 2">
            <a:extLst>
              <a:ext uri="{FF2B5EF4-FFF2-40B4-BE49-F238E27FC236}">
                <a16:creationId xmlns:a16="http://schemas.microsoft.com/office/drawing/2014/main" id="{4079F332-F887-7B8A-6425-CD9BC4231480}"/>
              </a:ext>
            </a:extLst>
          </p:cNvPr>
          <p:cNvGraphicFramePr>
            <a:graphicFrameLocks noGrp="1"/>
          </p:cNvGraphicFramePr>
          <p:nvPr>
            <p:ph idx="1"/>
            <p:extLst>
              <p:ext uri="{D42A27DB-BD31-4B8C-83A1-F6EECF244321}">
                <p14:modId xmlns:p14="http://schemas.microsoft.com/office/powerpoint/2010/main" val="992017991"/>
              </p:ext>
            </p:extLst>
          </p:nvPr>
        </p:nvGraphicFramePr>
        <p:xfrm>
          <a:off x="4936528" y="1969682"/>
          <a:ext cx="6417271" cy="39802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714164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06AE8F-6609-41F8-B2BB-D8ABA5B28987}"/>
              </a:ext>
            </a:extLst>
          </p:cNvPr>
          <p:cNvSpPr>
            <a:spLocks noGrp="1"/>
          </p:cNvSpPr>
          <p:nvPr>
            <p:ph type="title"/>
          </p:nvPr>
        </p:nvSpPr>
        <p:spPr>
          <a:xfrm>
            <a:off x="838200" y="1825624"/>
            <a:ext cx="3942074" cy="1846965"/>
          </a:xfrm>
        </p:spPr>
        <p:txBody>
          <a:bodyPr>
            <a:noAutofit/>
          </a:bodyPr>
          <a:lstStyle/>
          <a:p>
            <a:r>
              <a:rPr lang="nl-NL" sz="3200">
                <a:latin typeface="Verdana"/>
                <a:ea typeface="Verdana"/>
              </a:rPr>
              <a:t>Kenmerk en doelen programma’s</a:t>
            </a:r>
            <a:endParaRPr lang="nl-NL" sz="3200"/>
          </a:p>
        </p:txBody>
      </p:sp>
      <p:sp>
        <p:nvSpPr>
          <p:cNvPr id="3" name="Tijdelijke aanduiding voor inhoud 2">
            <a:extLst>
              <a:ext uri="{FF2B5EF4-FFF2-40B4-BE49-F238E27FC236}">
                <a16:creationId xmlns:a16="http://schemas.microsoft.com/office/drawing/2014/main" id="{3CEE18A2-BBF7-44E1-BFE3-9CECA42358E7}"/>
              </a:ext>
            </a:extLst>
          </p:cNvPr>
          <p:cNvSpPr>
            <a:spLocks noGrp="1"/>
          </p:cNvSpPr>
          <p:nvPr>
            <p:ph idx="1"/>
          </p:nvPr>
        </p:nvSpPr>
        <p:spPr/>
        <p:txBody>
          <a:bodyPr vert="horz" lIns="91440" tIns="45720" rIns="91440" bIns="45720" rtlCol="0" anchor="t">
            <a:normAutofit/>
          </a:bodyPr>
          <a:lstStyle/>
          <a:p>
            <a:pPr marL="342900" indent="-342900">
              <a:buFont typeface="Arial" panose="020B0604020202020204" pitchFamily="34" charset="0"/>
              <a:buChar char="•"/>
            </a:pPr>
            <a:r>
              <a:rPr lang="nl-NL" sz="2400" dirty="0">
                <a:latin typeface="Verdana"/>
                <a:ea typeface="Verdana"/>
              </a:rPr>
              <a:t>ervaring binnen en buiten school</a:t>
            </a:r>
          </a:p>
          <a:p>
            <a:pPr marL="342900" indent="-342900">
              <a:buFont typeface="Arial" panose="020B0604020202020204" pitchFamily="34" charset="0"/>
              <a:buChar char="•"/>
            </a:pPr>
            <a:r>
              <a:rPr lang="nl-NL" sz="2400" dirty="0">
                <a:latin typeface="Verdana"/>
                <a:ea typeface="Verdana"/>
              </a:rPr>
              <a:t>aan de slag met praktische en realistische opdrachten van en voor externe opdrachtgevers</a:t>
            </a:r>
          </a:p>
          <a:p>
            <a:pPr marL="342900" indent="-342900">
              <a:buFont typeface="Arial" panose="020B0604020202020204" pitchFamily="34" charset="0"/>
              <a:buChar char="•"/>
            </a:pPr>
            <a:r>
              <a:rPr lang="nl-NL" sz="2400" dirty="0">
                <a:latin typeface="Verdana"/>
                <a:ea typeface="Verdana"/>
              </a:rPr>
              <a:t>verbinding tussen denken en doen, tussen theorie en praktijk</a:t>
            </a:r>
          </a:p>
          <a:p>
            <a:pPr marL="342900" indent="-342900">
              <a:buFont typeface="Arial" panose="020B0604020202020204" pitchFamily="34" charset="0"/>
              <a:buChar char="•"/>
            </a:pPr>
            <a:r>
              <a:rPr lang="nl-NL" sz="2400" dirty="0">
                <a:solidFill>
                  <a:schemeClr val="tx2">
                    <a:lumMod val="95000"/>
                    <a:lumOff val="5000"/>
                  </a:schemeClr>
                </a:solidFill>
                <a:effectLst/>
                <a:latin typeface="Verdana"/>
                <a:ea typeface="Calibri" panose="020F0502020204030204" pitchFamily="34" charset="0"/>
                <a:cs typeface="Arial"/>
              </a:rPr>
              <a:t>ontwikkelen beroepsbeelden</a:t>
            </a:r>
          </a:p>
          <a:p>
            <a:pPr marL="342900" indent="-342900">
              <a:buFont typeface="Arial" panose="020B0604020202020204" pitchFamily="34" charset="0"/>
              <a:buChar char="•"/>
            </a:pPr>
            <a:endParaRPr lang="nl-NL" sz="2400" dirty="0">
              <a:latin typeface="Verdana"/>
              <a:ea typeface="Verdana"/>
            </a:endParaRPr>
          </a:p>
          <a:p>
            <a:pPr marL="285750" indent="-285750">
              <a:buFont typeface="Arial" panose="020B0604020202020204" pitchFamily="34" charset="0"/>
              <a:buChar char="•"/>
            </a:pPr>
            <a:endParaRPr lang="nl-NL" dirty="0">
              <a:latin typeface="Verdana"/>
              <a:ea typeface="Verdana"/>
              <a:cs typeface="Verdana"/>
            </a:endParaRPr>
          </a:p>
          <a:p>
            <a:pPr marL="342900" indent="-342900">
              <a:buFontTx/>
              <a:buChar char="-"/>
            </a:pPr>
            <a:endParaRPr lang="nl-NL" dirty="0"/>
          </a:p>
          <a:p>
            <a:endParaRPr lang="nl-NL" dirty="0">
              <a:latin typeface="Verdana"/>
              <a:ea typeface="Verdana"/>
              <a:cs typeface="Verdana"/>
            </a:endParaRPr>
          </a:p>
        </p:txBody>
      </p:sp>
      <p:sp>
        <p:nvSpPr>
          <p:cNvPr id="4" name="Tijdelijke aanduiding voor tekst 3">
            <a:extLst>
              <a:ext uri="{FF2B5EF4-FFF2-40B4-BE49-F238E27FC236}">
                <a16:creationId xmlns:a16="http://schemas.microsoft.com/office/drawing/2014/main" id="{0AD508A5-D0BD-4181-8485-CBD2702C812F}"/>
              </a:ext>
            </a:extLst>
          </p:cNvPr>
          <p:cNvSpPr>
            <a:spLocks noGrp="1"/>
          </p:cNvSpPr>
          <p:nvPr>
            <p:ph type="body" idx="13"/>
          </p:nvPr>
        </p:nvSpPr>
        <p:spPr/>
        <p:txBody>
          <a:bodyPr>
            <a:normAutofit/>
          </a:bodyPr>
          <a:lstStyle/>
          <a:p>
            <a:r>
              <a:rPr lang="nl-NL" dirty="0"/>
              <a:t>Aansluiting bevorderen</a:t>
            </a:r>
          </a:p>
          <a:p>
            <a:r>
              <a:rPr lang="nl-NL" dirty="0"/>
              <a:t>Leerlingen motiveren</a:t>
            </a:r>
          </a:p>
          <a:p>
            <a:r>
              <a:rPr lang="nl-NL" dirty="0"/>
              <a:t>Alle leerlingen praktijk bieden</a:t>
            </a:r>
          </a:p>
        </p:txBody>
      </p:sp>
    </p:spTree>
    <p:extLst>
      <p:ext uri="{BB962C8B-B14F-4D97-AF65-F5344CB8AC3E}">
        <p14:creationId xmlns:p14="http://schemas.microsoft.com/office/powerpoint/2010/main" val="914399872"/>
      </p:ext>
    </p:extLst>
  </p:cSld>
  <p:clrMapOvr>
    <a:masterClrMapping/>
  </p:clrMapOvr>
</p:sld>
</file>

<file path=ppt/theme/theme1.xml><?xml version="1.0" encoding="utf-8"?>
<a:theme xmlns:a="http://schemas.openxmlformats.org/drawingml/2006/main" name="SLO_Thema_powerpoint">
  <a:themeElements>
    <a:clrScheme name="Custom 1">
      <a:dk1>
        <a:srgbClr val="000FA0"/>
      </a:dk1>
      <a:lt1>
        <a:srgbClr val="FEFFFF"/>
      </a:lt1>
      <a:dk2>
        <a:srgbClr val="000000"/>
      </a:dk2>
      <a:lt2>
        <a:srgbClr val="00BED7"/>
      </a:lt2>
      <a:accent1>
        <a:srgbClr val="000FA0"/>
      </a:accent1>
      <a:accent2>
        <a:srgbClr val="00BED7"/>
      </a:accent2>
      <a:accent3>
        <a:srgbClr val="FF6A00"/>
      </a:accent3>
      <a:accent4>
        <a:srgbClr val="0049B2"/>
      </a:accent4>
      <a:accent5>
        <a:srgbClr val="0083C5"/>
      </a:accent5>
      <a:accent6>
        <a:srgbClr val="803C50"/>
      </a:accent6>
      <a:hlink>
        <a:srgbClr val="FF6A00"/>
      </a:hlink>
      <a:folHlink>
        <a:srgbClr val="C0C0C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LO_Thema_powerpoint" id="{B1808035-8C8C-FF46-ACA7-808A6F1E4BA7}" vid="{8031B9B3-119D-4748-8221-FD48ABEB4AE1}"/>
    </a:ext>
  </a:extLst>
</a:theme>
</file>

<file path=ppt/theme/theme2.xml><?xml version="1.0" encoding="utf-8"?>
<a:theme xmlns:a="http://schemas.openxmlformats.org/drawingml/2006/main" name="Office-thema">
  <a:themeElements>
    <a:clrScheme name="Custom 129">
      <a:dk1>
        <a:sysClr val="windowText" lastClr="000000"/>
      </a:dk1>
      <a:lt1>
        <a:srgbClr val="FFFFFF"/>
      </a:lt1>
      <a:dk2>
        <a:srgbClr val="3F3F3F"/>
      </a:dk2>
      <a:lt2>
        <a:srgbClr val="F2F2F2"/>
      </a:lt2>
      <a:accent1>
        <a:srgbClr val="25C6E3"/>
      </a:accent1>
      <a:accent2>
        <a:srgbClr val="E80554"/>
      </a:accent2>
      <a:accent3>
        <a:srgbClr val="A9E26F"/>
      </a:accent3>
      <a:accent4>
        <a:srgbClr val="EAD000"/>
      </a:accent4>
      <a:accent5>
        <a:srgbClr val="1A0F49"/>
      </a:accent5>
      <a:accent6>
        <a:srgbClr val="FF4A01"/>
      </a:accent6>
      <a:hlink>
        <a:srgbClr val="25C6E3"/>
      </a:hlink>
      <a:folHlink>
        <a:srgbClr val="25C6E3"/>
      </a:folHlink>
    </a:clrScheme>
    <a:fontScheme name="Custom 149">
      <a:majorFont>
        <a:latin typeface="Corbel"/>
        <a:ea typeface=""/>
        <a:cs typeface=""/>
      </a:majorFont>
      <a:minorFont>
        <a:latin typeface="Candar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191028 Sjabloon netwerkbijeenkomsten DP" id="{C3346843-6BA2-3F42-9F5C-CE115894DB4A}" vid="{E865D6A1-0E9B-7F48-A183-72296F0BAE8E}"/>
    </a:ext>
  </a:extLst>
</a:theme>
</file>

<file path=ppt/theme/theme3.xml><?xml version="1.0" encoding="utf-8"?>
<a:theme xmlns:a="http://schemas.openxmlformats.org/drawingml/2006/main" name="1_Office-thema">
  <a:themeElements>
    <a:clrScheme name="Custom 129">
      <a:dk1>
        <a:sysClr val="windowText" lastClr="000000"/>
      </a:dk1>
      <a:lt1>
        <a:srgbClr val="FFFFFF"/>
      </a:lt1>
      <a:dk2>
        <a:srgbClr val="3F3F3F"/>
      </a:dk2>
      <a:lt2>
        <a:srgbClr val="F2F2F2"/>
      </a:lt2>
      <a:accent1>
        <a:srgbClr val="25C6E3"/>
      </a:accent1>
      <a:accent2>
        <a:srgbClr val="E80554"/>
      </a:accent2>
      <a:accent3>
        <a:srgbClr val="A9E26F"/>
      </a:accent3>
      <a:accent4>
        <a:srgbClr val="EAD000"/>
      </a:accent4>
      <a:accent5>
        <a:srgbClr val="1A0F49"/>
      </a:accent5>
      <a:accent6>
        <a:srgbClr val="FF4A01"/>
      </a:accent6>
      <a:hlink>
        <a:srgbClr val="25C6E3"/>
      </a:hlink>
      <a:folHlink>
        <a:srgbClr val="25C6E3"/>
      </a:folHlink>
    </a:clrScheme>
    <a:fontScheme name="Custom 149">
      <a:majorFont>
        <a:latin typeface="Corbel"/>
        <a:ea typeface=""/>
        <a:cs typeface=""/>
      </a:majorFont>
      <a:minorFont>
        <a:latin typeface="Candar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191028 Sjabloon netwerkbijeenkomsten DP" id="{C3346843-6BA2-3F42-9F5C-CE115894DB4A}" vid="{E865D6A1-0E9B-7F48-A183-72296F0BAE8E}"/>
    </a:ext>
  </a:extLst>
</a:theme>
</file>

<file path=ppt/theme/theme4.xml><?xml version="1.0" encoding="utf-8"?>
<a:theme xmlns:a="http://schemas.openxmlformats.org/drawingml/2006/main" name="1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B13E81C097EBD428BC69FB03F79DA3D" ma:contentTypeVersion="12" ma:contentTypeDescription="Een nieuw document maken." ma:contentTypeScope="" ma:versionID="99306a75241a3909bcabc749852b73cc">
  <xsd:schema xmlns:xsd="http://www.w3.org/2001/XMLSchema" xmlns:xs="http://www.w3.org/2001/XMLSchema" xmlns:p="http://schemas.microsoft.com/office/2006/metadata/properties" xmlns:ns2="9ce28fef-7d53-4016-a6c4-0d886a6f6827" xmlns:ns3="e5623d6e-eedf-40ff-a59a-6de831876143" targetNamespace="http://schemas.microsoft.com/office/2006/metadata/properties" ma:root="true" ma:fieldsID="dbe2f6cc0cf44a6e2152c27f9b0a2f03" ns2:_="" ns3:_="">
    <xsd:import namespace="9ce28fef-7d53-4016-a6c4-0d886a6f6827"/>
    <xsd:import namespace="e5623d6e-eedf-40ff-a59a-6de83187614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e28fef-7d53-4016-a6c4-0d886a6f682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5623d6e-eedf-40ff-a59a-6de831876143" elementFormDefault="qualified">
    <xsd:import namespace="http://schemas.microsoft.com/office/2006/documentManagement/types"/>
    <xsd:import namespace="http://schemas.microsoft.com/office/infopath/2007/PartnerControls"/>
    <xsd:element name="SharedWithUsers" ma:index="17"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386509D-9F94-4E09-BE41-2F8C7C33C861}">
  <ds:schemaRefs>
    <ds:schemaRef ds:uri="9ce28fef-7d53-4016-a6c4-0d886a6f6827"/>
    <ds:schemaRef ds:uri="e5623d6e-eedf-40ff-a59a-6de83187614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C16B5B0-6CA2-41D8-8811-D510D3D6C7D0}">
  <ds:schemaRefs>
    <ds:schemaRef ds:uri="9ce28fef-7d53-4016-a6c4-0d886a6f6827"/>
    <ds:schemaRef ds:uri="e5623d6e-eedf-40ff-a59a-6de83187614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4F2166E3-92E1-4FBB-ADA1-5871AE330BF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TotalTime>
  <Words>1219</Words>
  <Application>Microsoft Office PowerPoint</Application>
  <PresentationFormat>Breedbeeld</PresentationFormat>
  <Paragraphs>278</Paragraphs>
  <Slides>30</Slides>
  <Notes>26</Notes>
  <HiddenSlides>0</HiddenSlides>
  <MMClips>1</MMClips>
  <ScaleCrop>false</ScaleCrop>
  <HeadingPairs>
    <vt:vector size="6" baseType="variant">
      <vt:variant>
        <vt:lpstr>Gebruikte lettertypen</vt:lpstr>
      </vt:variant>
      <vt:variant>
        <vt:i4>11</vt:i4>
      </vt:variant>
      <vt:variant>
        <vt:lpstr>Thema</vt:lpstr>
      </vt:variant>
      <vt:variant>
        <vt:i4>4</vt:i4>
      </vt:variant>
      <vt:variant>
        <vt:lpstr>Diatitels</vt:lpstr>
      </vt:variant>
      <vt:variant>
        <vt:i4>30</vt:i4>
      </vt:variant>
    </vt:vector>
  </HeadingPairs>
  <TitlesOfParts>
    <vt:vector size="45" baseType="lpstr">
      <vt:lpstr>Arial</vt:lpstr>
      <vt:lpstr>Calibri</vt:lpstr>
      <vt:lpstr>Calibri Light</vt:lpstr>
      <vt:lpstr>Candara</vt:lpstr>
      <vt:lpstr>Corbel</vt:lpstr>
      <vt:lpstr>Gotham Book</vt:lpstr>
      <vt:lpstr>Periodico Display ExtraLight</vt:lpstr>
      <vt:lpstr>Periodico Display SemiBold</vt:lpstr>
      <vt:lpstr>Tenorite</vt:lpstr>
      <vt:lpstr>Times New Roman</vt:lpstr>
      <vt:lpstr>Verdana</vt:lpstr>
      <vt:lpstr>SLO_Thema_powerpoint</vt:lpstr>
      <vt:lpstr>Office-thema</vt:lpstr>
      <vt:lpstr>1_Office-thema</vt:lpstr>
      <vt:lpstr>1_Kantoorthema</vt:lpstr>
      <vt:lpstr>Onlinebijeenkomst versie 2 PGP D&amp;P</vt:lpstr>
      <vt:lpstr>Welkom - programma</vt:lpstr>
      <vt:lpstr>De nieuwe leerweg bestaat uit</vt:lpstr>
      <vt:lpstr>De praktijkgerichte programma’s</vt:lpstr>
      <vt:lpstr>Grote vraagstukken </vt:lpstr>
      <vt:lpstr>Toelichting versie 2 PGP D&amp;P</vt:lpstr>
      <vt:lpstr>  Praktijkgericht programma D&amp;P  Nieuwe leerweg</vt:lpstr>
      <vt:lpstr>Agenda</vt:lpstr>
      <vt:lpstr>Kenmerk en doelen programma’s</vt:lpstr>
      <vt:lpstr>Praktische vaardigheden op een hoger niveau</vt:lpstr>
      <vt:lpstr>PowerPoint-presentatie</vt:lpstr>
      <vt:lpstr>Ontwikkeling 2021-2022 </vt:lpstr>
      <vt:lpstr>Tijd voor vragen</vt:lpstr>
      <vt:lpstr>Focus examen-programma</vt:lpstr>
      <vt:lpstr>Opbouw PGPD&amp;P</vt:lpstr>
      <vt:lpstr>Inhoud PGPD&amp;P</vt:lpstr>
      <vt:lpstr>Aanbevelingen voor domein E</vt:lpstr>
      <vt:lpstr>Wijzigingen domein E</vt:lpstr>
      <vt:lpstr>Voorbeeld van een wijziging</vt:lpstr>
      <vt:lpstr>Tijd voor vragen</vt:lpstr>
      <vt:lpstr>Versie 2.0   </vt:lpstr>
      <vt:lpstr>Versie 2.0   </vt:lpstr>
      <vt:lpstr>Versie 2.0   </vt:lpstr>
      <vt:lpstr>Ervaringen van pilotscholen</vt:lpstr>
      <vt:lpstr>Quotes van leerlingen</vt:lpstr>
      <vt:lpstr>Ontwikkeling 2022- 2023 </vt:lpstr>
      <vt:lpstr>Bronnen</vt:lpstr>
      <vt:lpstr>Tijd voor vragen</vt:lpstr>
      <vt:lpstr>Meer informatie</vt:lpstr>
      <vt:lpstr>Afsluiting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Startbijeenkomst pilotscholen</dc:title>
  <dc:creator>Marloes Warnar</dc:creator>
  <cp:lastModifiedBy>Barbera Wiersma</cp:lastModifiedBy>
  <cp:revision>7</cp:revision>
  <dcterms:created xsi:type="dcterms:W3CDTF">2020-12-14T14:21:21Z</dcterms:created>
  <dcterms:modified xsi:type="dcterms:W3CDTF">2022-06-21T11:55:24Z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0x0101002B13E81C097EBD428BC69FB03F79DA3D</vt:lpwstr>
  </property>
</Properties>
</file>